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3" r:id="rId1"/>
  </p:sldMasterIdLst>
  <p:notesMasterIdLst>
    <p:notesMasterId r:id="rId20"/>
  </p:notesMasterIdLst>
  <p:handoutMasterIdLst>
    <p:handoutMasterId r:id="rId21"/>
  </p:handoutMasterIdLst>
  <p:sldIdLst>
    <p:sldId id="446" r:id="rId2"/>
    <p:sldId id="407" r:id="rId3"/>
    <p:sldId id="432" r:id="rId4"/>
    <p:sldId id="438" r:id="rId5"/>
    <p:sldId id="437" r:id="rId6"/>
    <p:sldId id="436" r:id="rId7"/>
    <p:sldId id="408" r:id="rId8"/>
    <p:sldId id="409" r:id="rId9"/>
    <p:sldId id="439" r:id="rId10"/>
    <p:sldId id="413" r:id="rId11"/>
    <p:sldId id="440" r:id="rId12"/>
    <p:sldId id="412" r:id="rId13"/>
    <p:sldId id="441" r:id="rId14"/>
    <p:sldId id="368" r:id="rId15"/>
    <p:sldId id="442" r:id="rId16"/>
    <p:sldId id="443" r:id="rId17"/>
    <p:sldId id="444" r:id="rId18"/>
    <p:sldId id="445" r:id="rId19"/>
  </p:sldIdLst>
  <p:sldSz cx="9144000" cy="6858000" type="screen4x3"/>
  <p:notesSz cx="6858000" cy="9144000"/>
  <p:custDataLst>
    <p:tags r:id="rId22"/>
  </p:custDataLst>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Arial" pitchFamily="34" charset="0"/>
      </a:defRPr>
    </a:lvl5pPr>
    <a:lvl6pPr marL="2286000" algn="l" defTabSz="914400" rtl="0" eaLnBrk="1" latinLnBrk="0" hangingPunct="1">
      <a:defRPr kern="1200">
        <a:solidFill>
          <a:schemeClr val="tx1"/>
        </a:solidFill>
        <a:latin typeface="Times New Roman" pitchFamily="18" charset="0"/>
        <a:ea typeface="+mn-ea"/>
        <a:cs typeface="Arial" pitchFamily="34" charset="0"/>
      </a:defRPr>
    </a:lvl6pPr>
    <a:lvl7pPr marL="2743200" algn="l" defTabSz="914400" rtl="0" eaLnBrk="1" latinLnBrk="0" hangingPunct="1">
      <a:defRPr kern="1200">
        <a:solidFill>
          <a:schemeClr val="tx1"/>
        </a:solidFill>
        <a:latin typeface="Times New Roman" pitchFamily="18" charset="0"/>
        <a:ea typeface="+mn-ea"/>
        <a:cs typeface="Arial" pitchFamily="34" charset="0"/>
      </a:defRPr>
    </a:lvl7pPr>
    <a:lvl8pPr marL="3200400" algn="l" defTabSz="914400" rtl="0" eaLnBrk="1" latinLnBrk="0" hangingPunct="1">
      <a:defRPr kern="1200">
        <a:solidFill>
          <a:schemeClr val="tx1"/>
        </a:solidFill>
        <a:latin typeface="Times New Roman" pitchFamily="18" charset="0"/>
        <a:ea typeface="+mn-ea"/>
        <a:cs typeface="Arial" pitchFamily="34" charset="0"/>
      </a:defRPr>
    </a:lvl8pPr>
    <a:lvl9pPr marL="3657600" algn="l" defTabSz="914400" rtl="0" eaLnBrk="1" latinLnBrk="0" hangingPunct="1">
      <a:defRPr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CCFF"/>
    <a:srgbClr val="00FF00"/>
    <a:srgbClr val="005400"/>
    <a:srgbClr val="006800"/>
    <a:srgbClr val="007400"/>
    <a:srgbClr val="008000"/>
    <a:srgbClr val="FF33CC"/>
    <a:srgbClr val="00FF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48" autoAdjust="0"/>
    <p:restoredTop sz="94659" autoAdjust="0"/>
  </p:normalViewPr>
  <p:slideViewPr>
    <p:cSldViewPr>
      <p:cViewPr varScale="1">
        <p:scale>
          <a:sx n="68" d="100"/>
          <a:sy n="68" d="100"/>
        </p:scale>
        <p:origin x="128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716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716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716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fld id="{3A8FC9B1-2D09-4E16-84D4-54017A2A12EE}" type="slidenum">
              <a:rPr lang="en-US"/>
              <a:pPr/>
              <a:t>‹#›</a:t>
            </a:fld>
            <a:endParaRPr lang="en-US"/>
          </a:p>
        </p:txBody>
      </p:sp>
    </p:spTree>
    <p:extLst>
      <p:ext uri="{BB962C8B-B14F-4D97-AF65-F5344CB8AC3E}">
        <p14:creationId xmlns:p14="http://schemas.microsoft.com/office/powerpoint/2010/main" val="2923817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235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fld id="{C8541E68-7B11-49ED-976A-E75C6B806454}" type="slidenum">
              <a:rPr lang="en-US"/>
              <a:pPr/>
              <a:t>‹#›</a:t>
            </a:fld>
            <a:endParaRPr lang="en-US"/>
          </a:p>
        </p:txBody>
      </p:sp>
    </p:spTree>
    <p:extLst>
      <p:ext uri="{BB962C8B-B14F-4D97-AF65-F5344CB8AC3E}">
        <p14:creationId xmlns:p14="http://schemas.microsoft.com/office/powerpoint/2010/main" val="38231005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429"/>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172"/>
            </a:lvl1pPr>
            <a:lvl2pPr marL="413689" indent="0" algn="ctr">
              <a:buNone/>
              <a:defRPr sz="1810"/>
            </a:lvl2pPr>
            <a:lvl3pPr marL="827379" indent="0" algn="ctr">
              <a:buNone/>
              <a:defRPr sz="1628"/>
            </a:lvl3pPr>
            <a:lvl4pPr marL="1241068" indent="0" algn="ctr">
              <a:buNone/>
              <a:defRPr sz="1448"/>
            </a:lvl4pPr>
            <a:lvl5pPr marL="1654757" indent="0" algn="ctr">
              <a:buNone/>
              <a:defRPr sz="1448"/>
            </a:lvl5pPr>
            <a:lvl6pPr marL="2068447" indent="0" algn="ctr">
              <a:buNone/>
              <a:defRPr sz="1448"/>
            </a:lvl6pPr>
            <a:lvl7pPr marL="2482136" indent="0" algn="ctr">
              <a:buNone/>
              <a:defRPr sz="1448"/>
            </a:lvl7pPr>
            <a:lvl8pPr marL="2895825" indent="0" algn="ctr">
              <a:buNone/>
              <a:defRPr sz="1448"/>
            </a:lvl8pPr>
            <a:lvl9pPr marL="3309514" indent="0" algn="ctr">
              <a:buNone/>
              <a:defRPr sz="1448"/>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fld id="{6BE4D5E5-B5AF-4760-8B82-30131F8ED488}" type="slidenum">
              <a:rPr lang="en-US" altLang="vi-VN"/>
              <a:pPr/>
              <a:t>‹#›</a:t>
            </a:fld>
            <a:endParaRPr lang="en-US" altLang="vi-VN"/>
          </a:p>
        </p:txBody>
      </p:sp>
    </p:spTree>
    <p:extLst>
      <p:ext uri="{BB962C8B-B14F-4D97-AF65-F5344CB8AC3E}">
        <p14:creationId xmlns:p14="http://schemas.microsoft.com/office/powerpoint/2010/main" val="2519678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fld id="{3DBA2826-85E9-447F-9454-BDA9B96F3FB3}" type="slidenum">
              <a:rPr lang="en-US" altLang="vi-VN"/>
              <a:pPr/>
              <a:t>‹#›</a:t>
            </a:fld>
            <a:endParaRPr lang="en-US" altLang="vi-VN"/>
          </a:p>
        </p:txBody>
      </p:sp>
    </p:spTree>
    <p:extLst>
      <p:ext uri="{BB962C8B-B14F-4D97-AF65-F5344CB8AC3E}">
        <p14:creationId xmlns:p14="http://schemas.microsoft.com/office/powerpoint/2010/main" val="3474450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fld id="{17966EF3-DE06-4EB4-AA67-F3F29AF80607}" type="slidenum">
              <a:rPr lang="en-US" altLang="vi-VN"/>
              <a:pPr/>
              <a:t>‹#›</a:t>
            </a:fld>
            <a:endParaRPr lang="en-US" altLang="vi-VN"/>
          </a:p>
        </p:txBody>
      </p:sp>
    </p:spTree>
    <p:extLst>
      <p:ext uri="{BB962C8B-B14F-4D97-AF65-F5344CB8AC3E}">
        <p14:creationId xmlns:p14="http://schemas.microsoft.com/office/powerpoint/2010/main" val="3572776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921" y="275339"/>
            <a:ext cx="8229600" cy="5850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vi-VN"/>
          </a:p>
        </p:txBody>
      </p:sp>
      <p:sp>
        <p:nvSpPr>
          <p:cNvPr id="4" name="Footer Placeholder 4"/>
          <p:cNvSpPr>
            <a:spLocks noGrp="1"/>
          </p:cNvSpPr>
          <p:nvPr>
            <p:ph type="ftr" sz="quarter" idx="11"/>
          </p:nvPr>
        </p:nvSpPr>
        <p:spPr/>
        <p:txBody>
          <a:bodyPr/>
          <a:lstStyle>
            <a:lvl1pPr>
              <a:defRPr/>
            </a:lvl1pPr>
          </a:lstStyle>
          <a:p>
            <a:pPr>
              <a:defRPr/>
            </a:pPr>
            <a:endParaRPr lang="vi-VN"/>
          </a:p>
        </p:txBody>
      </p:sp>
      <p:sp>
        <p:nvSpPr>
          <p:cNvPr id="5" name="Slide Number Placeholder 5"/>
          <p:cNvSpPr>
            <a:spLocks noGrp="1"/>
          </p:cNvSpPr>
          <p:nvPr>
            <p:ph type="sldNum" sz="quarter" idx="12"/>
          </p:nvPr>
        </p:nvSpPr>
        <p:spPr/>
        <p:txBody>
          <a:bodyPr/>
          <a:lstStyle>
            <a:lvl1pPr>
              <a:defRPr/>
            </a:lvl1pPr>
          </a:lstStyle>
          <a:p>
            <a:fld id="{4B10BBCC-E278-442D-B269-66FB0C7E5911}" type="slidenum">
              <a:rPr lang="en-US" altLang="vi-VN"/>
              <a:pPr/>
              <a:t>‹#›</a:t>
            </a:fld>
            <a:endParaRPr lang="en-US" altLang="vi-VN"/>
          </a:p>
        </p:txBody>
      </p:sp>
    </p:spTree>
    <p:extLst>
      <p:ext uri="{BB962C8B-B14F-4D97-AF65-F5344CB8AC3E}">
        <p14:creationId xmlns:p14="http://schemas.microsoft.com/office/powerpoint/2010/main" val="3012476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p>
        </p:txBody>
      </p:sp>
      <p:sp>
        <p:nvSpPr>
          <p:cNvPr id="3" name="Text Placeholder 2"/>
          <p:cNvSpPr>
            <a:spLocks noGrp="1"/>
          </p:cNvSpPr>
          <p:nvPr>
            <p:ph type="body" sz="half" idx="1"/>
          </p:nvPr>
        </p:nvSpPr>
        <p:spPr>
          <a:xfrm>
            <a:off x="457200" y="1905000"/>
            <a:ext cx="8229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4038600"/>
            <a:ext cx="8229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vi-VN"/>
          </a:p>
        </p:txBody>
      </p:sp>
      <p:sp>
        <p:nvSpPr>
          <p:cNvPr id="6" name="Footer Placeholder 5"/>
          <p:cNvSpPr>
            <a:spLocks noGrp="1"/>
          </p:cNvSpPr>
          <p:nvPr>
            <p:ph type="ftr" sz="quarter" idx="11"/>
          </p:nvPr>
        </p:nvSpPr>
        <p:spPr/>
        <p:txBody>
          <a:bodyPr/>
          <a:lstStyle>
            <a:lvl1pPr>
              <a:defRPr/>
            </a:lvl1pPr>
          </a:lstStyle>
          <a:p>
            <a:pPr>
              <a:defRPr/>
            </a:pPr>
            <a:endParaRPr lang="vi-VN"/>
          </a:p>
        </p:txBody>
      </p:sp>
      <p:sp>
        <p:nvSpPr>
          <p:cNvPr id="7" name="Slide Number Placeholder 6"/>
          <p:cNvSpPr>
            <a:spLocks noGrp="1"/>
          </p:cNvSpPr>
          <p:nvPr>
            <p:ph type="sldNum" sz="quarter" idx="12"/>
          </p:nvPr>
        </p:nvSpPr>
        <p:spPr/>
        <p:txBody>
          <a:bodyPr/>
          <a:lstStyle>
            <a:lvl1pPr>
              <a:defRPr/>
            </a:lvl1pPr>
          </a:lstStyle>
          <a:p>
            <a:fld id="{08F54AA3-CC81-4550-A9A0-92619A3330DD}" type="slidenum">
              <a:rPr lang="vi-VN"/>
              <a:pPr/>
              <a:t>‹#›</a:t>
            </a:fld>
            <a:endParaRPr lang="vi-VN"/>
          </a:p>
        </p:txBody>
      </p:sp>
    </p:spTree>
    <p:extLst>
      <p:ext uri="{BB962C8B-B14F-4D97-AF65-F5344CB8AC3E}">
        <p14:creationId xmlns:p14="http://schemas.microsoft.com/office/powerpoint/2010/main" val="2934968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fld id="{81844AB2-8BF9-4160-8C9F-70F213ACE9D2}" type="slidenum">
              <a:rPr lang="en-US" altLang="vi-VN"/>
              <a:pPr/>
              <a:t>‹#›</a:t>
            </a:fld>
            <a:endParaRPr lang="en-US" altLang="vi-VN"/>
          </a:p>
        </p:txBody>
      </p:sp>
    </p:spTree>
    <p:extLst>
      <p:ext uri="{BB962C8B-B14F-4D97-AF65-F5344CB8AC3E}">
        <p14:creationId xmlns:p14="http://schemas.microsoft.com/office/powerpoint/2010/main" val="4188187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5429"/>
            </a:lvl1pPr>
          </a:lstStyle>
          <a:p>
            <a:r>
              <a:rPr lang="en-US"/>
              <a:t>Click to edit Master title style</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172">
                <a:solidFill>
                  <a:schemeClr val="tx1"/>
                </a:solidFill>
              </a:defRPr>
            </a:lvl1pPr>
            <a:lvl2pPr marL="413689" indent="0">
              <a:buNone/>
              <a:defRPr sz="1810">
                <a:solidFill>
                  <a:schemeClr val="tx1">
                    <a:tint val="75000"/>
                  </a:schemeClr>
                </a:solidFill>
              </a:defRPr>
            </a:lvl2pPr>
            <a:lvl3pPr marL="827379" indent="0">
              <a:buNone/>
              <a:defRPr sz="1628">
                <a:solidFill>
                  <a:schemeClr val="tx1">
                    <a:tint val="75000"/>
                  </a:schemeClr>
                </a:solidFill>
              </a:defRPr>
            </a:lvl3pPr>
            <a:lvl4pPr marL="1241068" indent="0">
              <a:buNone/>
              <a:defRPr sz="1448">
                <a:solidFill>
                  <a:schemeClr val="tx1">
                    <a:tint val="75000"/>
                  </a:schemeClr>
                </a:solidFill>
              </a:defRPr>
            </a:lvl4pPr>
            <a:lvl5pPr marL="1654757" indent="0">
              <a:buNone/>
              <a:defRPr sz="1448">
                <a:solidFill>
                  <a:schemeClr val="tx1">
                    <a:tint val="75000"/>
                  </a:schemeClr>
                </a:solidFill>
              </a:defRPr>
            </a:lvl5pPr>
            <a:lvl6pPr marL="2068447" indent="0">
              <a:buNone/>
              <a:defRPr sz="1448">
                <a:solidFill>
                  <a:schemeClr val="tx1">
                    <a:tint val="75000"/>
                  </a:schemeClr>
                </a:solidFill>
              </a:defRPr>
            </a:lvl6pPr>
            <a:lvl7pPr marL="2482136" indent="0">
              <a:buNone/>
              <a:defRPr sz="1448">
                <a:solidFill>
                  <a:schemeClr val="tx1">
                    <a:tint val="75000"/>
                  </a:schemeClr>
                </a:solidFill>
              </a:defRPr>
            </a:lvl7pPr>
            <a:lvl8pPr marL="2895825" indent="0">
              <a:buNone/>
              <a:defRPr sz="1448">
                <a:solidFill>
                  <a:schemeClr val="tx1">
                    <a:tint val="75000"/>
                  </a:schemeClr>
                </a:solidFill>
              </a:defRPr>
            </a:lvl8pPr>
            <a:lvl9pPr marL="3309514" indent="0">
              <a:buNone/>
              <a:defRPr sz="144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fld id="{4983F446-2156-4CB6-B205-C2F31A5CB374}" type="slidenum">
              <a:rPr lang="en-US" altLang="vi-VN"/>
              <a:pPr/>
              <a:t>‹#›</a:t>
            </a:fld>
            <a:endParaRPr lang="en-US" altLang="vi-VN"/>
          </a:p>
        </p:txBody>
      </p:sp>
    </p:spTree>
    <p:extLst>
      <p:ext uri="{BB962C8B-B14F-4D97-AF65-F5344CB8AC3E}">
        <p14:creationId xmlns:p14="http://schemas.microsoft.com/office/powerpoint/2010/main" val="2129550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fld id="{C12ED10B-CB5F-4519-A18B-B64F913560BA}" type="slidenum">
              <a:rPr lang="en-US" altLang="vi-VN"/>
              <a:pPr/>
              <a:t>‹#›</a:t>
            </a:fld>
            <a:endParaRPr lang="en-US" altLang="vi-VN"/>
          </a:p>
        </p:txBody>
      </p:sp>
    </p:spTree>
    <p:extLst>
      <p:ext uri="{BB962C8B-B14F-4D97-AF65-F5344CB8AC3E}">
        <p14:creationId xmlns:p14="http://schemas.microsoft.com/office/powerpoint/2010/main" val="1347460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172" b="1"/>
            </a:lvl1pPr>
            <a:lvl2pPr marL="413689" indent="0">
              <a:buNone/>
              <a:defRPr sz="1810" b="1"/>
            </a:lvl2pPr>
            <a:lvl3pPr marL="827379" indent="0">
              <a:buNone/>
              <a:defRPr sz="1628" b="1"/>
            </a:lvl3pPr>
            <a:lvl4pPr marL="1241068" indent="0">
              <a:buNone/>
              <a:defRPr sz="1448" b="1"/>
            </a:lvl4pPr>
            <a:lvl5pPr marL="1654757" indent="0">
              <a:buNone/>
              <a:defRPr sz="1448" b="1"/>
            </a:lvl5pPr>
            <a:lvl6pPr marL="2068447" indent="0">
              <a:buNone/>
              <a:defRPr sz="1448" b="1"/>
            </a:lvl6pPr>
            <a:lvl7pPr marL="2482136" indent="0">
              <a:buNone/>
              <a:defRPr sz="1448" b="1"/>
            </a:lvl7pPr>
            <a:lvl8pPr marL="2895825" indent="0">
              <a:buNone/>
              <a:defRPr sz="1448" b="1"/>
            </a:lvl8pPr>
            <a:lvl9pPr marL="3309514" indent="0">
              <a:buNone/>
              <a:defRPr sz="1448"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172" b="1"/>
            </a:lvl1pPr>
            <a:lvl2pPr marL="413689" indent="0">
              <a:buNone/>
              <a:defRPr sz="1810" b="1"/>
            </a:lvl2pPr>
            <a:lvl3pPr marL="827379" indent="0">
              <a:buNone/>
              <a:defRPr sz="1628" b="1"/>
            </a:lvl3pPr>
            <a:lvl4pPr marL="1241068" indent="0">
              <a:buNone/>
              <a:defRPr sz="1448" b="1"/>
            </a:lvl4pPr>
            <a:lvl5pPr marL="1654757" indent="0">
              <a:buNone/>
              <a:defRPr sz="1448" b="1"/>
            </a:lvl5pPr>
            <a:lvl6pPr marL="2068447" indent="0">
              <a:buNone/>
              <a:defRPr sz="1448" b="1"/>
            </a:lvl6pPr>
            <a:lvl7pPr marL="2482136" indent="0">
              <a:buNone/>
              <a:defRPr sz="1448" b="1"/>
            </a:lvl7pPr>
            <a:lvl8pPr marL="2895825" indent="0">
              <a:buNone/>
              <a:defRPr sz="1448" b="1"/>
            </a:lvl8pPr>
            <a:lvl9pPr marL="3309514" indent="0">
              <a:buNone/>
              <a:defRPr sz="1448"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vi-VN"/>
          </a:p>
        </p:txBody>
      </p:sp>
      <p:sp>
        <p:nvSpPr>
          <p:cNvPr id="8" name="Footer Placeholder 4"/>
          <p:cNvSpPr>
            <a:spLocks noGrp="1"/>
          </p:cNvSpPr>
          <p:nvPr>
            <p:ph type="ftr" sz="quarter" idx="11"/>
          </p:nvPr>
        </p:nvSpPr>
        <p:spPr/>
        <p:txBody>
          <a:bodyPr/>
          <a:lstStyle>
            <a:lvl1pPr>
              <a:defRPr/>
            </a:lvl1pPr>
          </a:lstStyle>
          <a:p>
            <a:pPr>
              <a:defRPr/>
            </a:pPr>
            <a:endParaRPr lang="vi-VN"/>
          </a:p>
        </p:txBody>
      </p:sp>
      <p:sp>
        <p:nvSpPr>
          <p:cNvPr id="9" name="Slide Number Placeholder 5"/>
          <p:cNvSpPr>
            <a:spLocks noGrp="1"/>
          </p:cNvSpPr>
          <p:nvPr>
            <p:ph type="sldNum" sz="quarter" idx="12"/>
          </p:nvPr>
        </p:nvSpPr>
        <p:spPr/>
        <p:txBody>
          <a:bodyPr/>
          <a:lstStyle>
            <a:lvl1pPr>
              <a:defRPr/>
            </a:lvl1pPr>
          </a:lstStyle>
          <a:p>
            <a:fld id="{B440062F-7DC4-4FD2-A81D-6D6D6B7D09C4}" type="slidenum">
              <a:rPr lang="en-US" altLang="vi-VN"/>
              <a:pPr/>
              <a:t>‹#›</a:t>
            </a:fld>
            <a:endParaRPr lang="en-US" altLang="vi-VN"/>
          </a:p>
        </p:txBody>
      </p:sp>
    </p:spTree>
    <p:extLst>
      <p:ext uri="{BB962C8B-B14F-4D97-AF65-F5344CB8AC3E}">
        <p14:creationId xmlns:p14="http://schemas.microsoft.com/office/powerpoint/2010/main" val="1620681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vi-VN"/>
          </a:p>
        </p:txBody>
      </p:sp>
      <p:sp>
        <p:nvSpPr>
          <p:cNvPr id="4" name="Footer Placeholder 4"/>
          <p:cNvSpPr>
            <a:spLocks noGrp="1"/>
          </p:cNvSpPr>
          <p:nvPr>
            <p:ph type="ftr" sz="quarter" idx="11"/>
          </p:nvPr>
        </p:nvSpPr>
        <p:spPr/>
        <p:txBody>
          <a:bodyPr/>
          <a:lstStyle>
            <a:lvl1pPr>
              <a:defRPr/>
            </a:lvl1pPr>
          </a:lstStyle>
          <a:p>
            <a:pPr>
              <a:defRPr/>
            </a:pPr>
            <a:endParaRPr lang="vi-VN"/>
          </a:p>
        </p:txBody>
      </p:sp>
      <p:sp>
        <p:nvSpPr>
          <p:cNvPr id="5" name="Slide Number Placeholder 5"/>
          <p:cNvSpPr>
            <a:spLocks noGrp="1"/>
          </p:cNvSpPr>
          <p:nvPr>
            <p:ph type="sldNum" sz="quarter" idx="12"/>
          </p:nvPr>
        </p:nvSpPr>
        <p:spPr/>
        <p:txBody>
          <a:bodyPr/>
          <a:lstStyle>
            <a:lvl1pPr>
              <a:defRPr/>
            </a:lvl1pPr>
          </a:lstStyle>
          <a:p>
            <a:fld id="{9BE04EA4-9B42-428E-ABF7-05CBB0BE98E8}" type="slidenum">
              <a:rPr lang="en-US" altLang="vi-VN"/>
              <a:pPr/>
              <a:t>‹#›</a:t>
            </a:fld>
            <a:endParaRPr lang="en-US" altLang="vi-VN"/>
          </a:p>
        </p:txBody>
      </p:sp>
    </p:spTree>
    <p:extLst>
      <p:ext uri="{BB962C8B-B14F-4D97-AF65-F5344CB8AC3E}">
        <p14:creationId xmlns:p14="http://schemas.microsoft.com/office/powerpoint/2010/main" val="567772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fld id="{3817E773-01D3-440F-8956-B88E5BEDB228}" type="slidenum">
              <a:rPr lang="en-US" altLang="vi-VN"/>
              <a:pPr/>
              <a:t>‹#›</a:t>
            </a:fld>
            <a:endParaRPr lang="en-US" altLang="vi-VN"/>
          </a:p>
        </p:txBody>
      </p:sp>
    </p:spTree>
    <p:extLst>
      <p:ext uri="{BB962C8B-B14F-4D97-AF65-F5344CB8AC3E}">
        <p14:creationId xmlns:p14="http://schemas.microsoft.com/office/powerpoint/2010/main" val="801127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895"/>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895"/>
            </a:lvl1pPr>
            <a:lvl2pPr>
              <a:defRPr sz="2534"/>
            </a:lvl2pPr>
            <a:lvl3pPr>
              <a:defRPr sz="2172"/>
            </a:lvl3pPr>
            <a:lvl4pPr>
              <a:defRPr sz="1810"/>
            </a:lvl4pPr>
            <a:lvl5pPr>
              <a:defRPr sz="1810"/>
            </a:lvl5pPr>
            <a:lvl6pPr>
              <a:defRPr sz="1810"/>
            </a:lvl6pPr>
            <a:lvl7pPr>
              <a:defRPr sz="1810"/>
            </a:lvl7pPr>
            <a:lvl8pPr>
              <a:defRPr sz="1810"/>
            </a:lvl8pPr>
            <a:lvl9pPr>
              <a:defRPr sz="181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448"/>
            </a:lvl1pPr>
            <a:lvl2pPr marL="413689" indent="0">
              <a:buNone/>
              <a:defRPr sz="1267"/>
            </a:lvl2pPr>
            <a:lvl3pPr marL="827379" indent="0">
              <a:buNone/>
              <a:defRPr sz="1086"/>
            </a:lvl3pPr>
            <a:lvl4pPr marL="1241068" indent="0">
              <a:buNone/>
              <a:defRPr sz="905"/>
            </a:lvl4pPr>
            <a:lvl5pPr marL="1654757" indent="0">
              <a:buNone/>
              <a:defRPr sz="905"/>
            </a:lvl5pPr>
            <a:lvl6pPr marL="2068447" indent="0">
              <a:buNone/>
              <a:defRPr sz="905"/>
            </a:lvl6pPr>
            <a:lvl7pPr marL="2482136" indent="0">
              <a:buNone/>
              <a:defRPr sz="905"/>
            </a:lvl7pPr>
            <a:lvl8pPr marL="2895825" indent="0">
              <a:buNone/>
              <a:defRPr sz="905"/>
            </a:lvl8pPr>
            <a:lvl9pPr marL="3309514" indent="0">
              <a:buNone/>
              <a:defRPr sz="90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fld id="{966DB53F-B676-4DEE-932F-0FAC59A7E912}" type="slidenum">
              <a:rPr lang="en-US" altLang="vi-VN"/>
              <a:pPr/>
              <a:t>‹#›</a:t>
            </a:fld>
            <a:endParaRPr lang="en-US" altLang="vi-VN"/>
          </a:p>
        </p:txBody>
      </p:sp>
    </p:spTree>
    <p:extLst>
      <p:ext uri="{BB962C8B-B14F-4D97-AF65-F5344CB8AC3E}">
        <p14:creationId xmlns:p14="http://schemas.microsoft.com/office/powerpoint/2010/main" val="3491250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895"/>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2895"/>
            </a:lvl1pPr>
            <a:lvl2pPr marL="413689" indent="0">
              <a:buNone/>
              <a:defRPr sz="2534"/>
            </a:lvl2pPr>
            <a:lvl3pPr marL="827379" indent="0">
              <a:buNone/>
              <a:defRPr sz="2172"/>
            </a:lvl3pPr>
            <a:lvl4pPr marL="1241068" indent="0">
              <a:buNone/>
              <a:defRPr sz="1810"/>
            </a:lvl4pPr>
            <a:lvl5pPr marL="1654757" indent="0">
              <a:buNone/>
              <a:defRPr sz="1810"/>
            </a:lvl5pPr>
            <a:lvl6pPr marL="2068447" indent="0">
              <a:buNone/>
              <a:defRPr sz="1810"/>
            </a:lvl6pPr>
            <a:lvl7pPr marL="2482136" indent="0">
              <a:buNone/>
              <a:defRPr sz="1810"/>
            </a:lvl7pPr>
            <a:lvl8pPr marL="2895825" indent="0">
              <a:buNone/>
              <a:defRPr sz="1810"/>
            </a:lvl8pPr>
            <a:lvl9pPr marL="3309514" indent="0">
              <a:buNone/>
              <a:defRPr sz="181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448"/>
            </a:lvl1pPr>
            <a:lvl2pPr marL="413689" indent="0">
              <a:buNone/>
              <a:defRPr sz="1267"/>
            </a:lvl2pPr>
            <a:lvl3pPr marL="827379" indent="0">
              <a:buNone/>
              <a:defRPr sz="1086"/>
            </a:lvl3pPr>
            <a:lvl4pPr marL="1241068" indent="0">
              <a:buNone/>
              <a:defRPr sz="905"/>
            </a:lvl4pPr>
            <a:lvl5pPr marL="1654757" indent="0">
              <a:buNone/>
              <a:defRPr sz="905"/>
            </a:lvl5pPr>
            <a:lvl6pPr marL="2068447" indent="0">
              <a:buNone/>
              <a:defRPr sz="905"/>
            </a:lvl6pPr>
            <a:lvl7pPr marL="2482136" indent="0">
              <a:buNone/>
              <a:defRPr sz="905"/>
            </a:lvl7pPr>
            <a:lvl8pPr marL="2895825" indent="0">
              <a:buNone/>
              <a:defRPr sz="905"/>
            </a:lvl8pPr>
            <a:lvl9pPr marL="3309514" indent="0">
              <a:buNone/>
              <a:defRPr sz="90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fld id="{BD0C2A30-EE32-4CD5-8CC2-30CAC6BEA2FC}" type="slidenum">
              <a:rPr lang="en-US" altLang="vi-VN"/>
              <a:pPr/>
              <a:t>‹#›</a:t>
            </a:fld>
            <a:endParaRPr lang="en-US" altLang="vi-VN"/>
          </a:p>
        </p:txBody>
      </p:sp>
    </p:spTree>
    <p:extLst>
      <p:ext uri="{BB962C8B-B14F-4D97-AF65-F5344CB8AC3E}">
        <p14:creationId xmlns:p14="http://schemas.microsoft.com/office/powerpoint/2010/main" val="140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defTabSz="829452">
              <a:defRPr sz="1086">
                <a:solidFill>
                  <a:prstClr val="black">
                    <a:tint val="75000"/>
                  </a:prstClr>
                </a:solidFill>
                <a:latin typeface="Arial" panose="020B0604020202020204" pitchFamily="34" charset="0"/>
                <a:cs typeface="+mn-cs"/>
              </a:defRPr>
            </a:lvl1pPr>
          </a:lstStyle>
          <a:p>
            <a:pPr>
              <a:defRPr/>
            </a:pPr>
            <a:endParaRPr lang="vi-VN"/>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829452">
              <a:defRPr sz="1086">
                <a:solidFill>
                  <a:prstClr val="black">
                    <a:tint val="75000"/>
                  </a:prstClr>
                </a:solidFill>
                <a:latin typeface="Arial" panose="020B0604020202020204" pitchFamily="34" charset="0"/>
                <a:cs typeface="+mn-cs"/>
              </a:defRPr>
            </a:lvl1pPr>
          </a:lstStyle>
          <a:p>
            <a:pPr>
              <a:defRPr/>
            </a:pPr>
            <a:endParaRPr lang="vi-VN"/>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defTabSz="828675">
              <a:defRPr sz="900">
                <a:solidFill>
                  <a:srgbClr val="898989"/>
                </a:solidFill>
                <a:latin typeface="Arial" pitchFamily="34" charset="0"/>
              </a:defRPr>
            </a:lvl1pPr>
          </a:lstStyle>
          <a:p>
            <a:fld id="{3326C29D-84E3-40DE-A2F1-098B14DEDE98}"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 id="2147484032" r:id="rId13"/>
  </p:sldLayoutIdLst>
  <p:txStyles>
    <p:titleStyle>
      <a:lvl1pPr algn="l" defTabSz="825500" rtl="0" eaLnBrk="0" fontAlgn="base" hangingPunct="0">
        <a:lnSpc>
          <a:spcPct val="90000"/>
        </a:lnSpc>
        <a:spcBef>
          <a:spcPct val="0"/>
        </a:spcBef>
        <a:spcAft>
          <a:spcPct val="0"/>
        </a:spcAft>
        <a:defRPr sz="3900" kern="1200">
          <a:solidFill>
            <a:schemeClr val="tx1"/>
          </a:solidFill>
          <a:latin typeface="+mj-lt"/>
          <a:ea typeface="+mj-ea"/>
          <a:cs typeface="+mj-cs"/>
        </a:defRPr>
      </a:lvl1pPr>
      <a:lvl2pPr algn="l" defTabSz="825500" rtl="0" eaLnBrk="0" fontAlgn="base" hangingPunct="0">
        <a:lnSpc>
          <a:spcPct val="90000"/>
        </a:lnSpc>
        <a:spcBef>
          <a:spcPct val="0"/>
        </a:spcBef>
        <a:spcAft>
          <a:spcPct val="0"/>
        </a:spcAft>
        <a:defRPr sz="3900">
          <a:solidFill>
            <a:schemeClr val="tx1"/>
          </a:solidFill>
          <a:latin typeface="Calibri Light" panose="020F0302020204030204" pitchFamily="34" charset="0"/>
        </a:defRPr>
      </a:lvl2pPr>
      <a:lvl3pPr algn="l" defTabSz="825500" rtl="0" eaLnBrk="0" fontAlgn="base" hangingPunct="0">
        <a:lnSpc>
          <a:spcPct val="90000"/>
        </a:lnSpc>
        <a:spcBef>
          <a:spcPct val="0"/>
        </a:spcBef>
        <a:spcAft>
          <a:spcPct val="0"/>
        </a:spcAft>
        <a:defRPr sz="3900">
          <a:solidFill>
            <a:schemeClr val="tx1"/>
          </a:solidFill>
          <a:latin typeface="Calibri Light" panose="020F0302020204030204" pitchFamily="34" charset="0"/>
        </a:defRPr>
      </a:lvl3pPr>
      <a:lvl4pPr algn="l" defTabSz="825500" rtl="0" eaLnBrk="0" fontAlgn="base" hangingPunct="0">
        <a:lnSpc>
          <a:spcPct val="90000"/>
        </a:lnSpc>
        <a:spcBef>
          <a:spcPct val="0"/>
        </a:spcBef>
        <a:spcAft>
          <a:spcPct val="0"/>
        </a:spcAft>
        <a:defRPr sz="3900">
          <a:solidFill>
            <a:schemeClr val="tx1"/>
          </a:solidFill>
          <a:latin typeface="Calibri Light" panose="020F0302020204030204" pitchFamily="34" charset="0"/>
        </a:defRPr>
      </a:lvl4pPr>
      <a:lvl5pPr algn="l" defTabSz="825500" rtl="0" eaLnBrk="0" fontAlgn="base" hangingPunct="0">
        <a:lnSpc>
          <a:spcPct val="90000"/>
        </a:lnSpc>
        <a:spcBef>
          <a:spcPct val="0"/>
        </a:spcBef>
        <a:spcAft>
          <a:spcPct val="0"/>
        </a:spcAft>
        <a:defRPr sz="3900">
          <a:solidFill>
            <a:schemeClr val="tx1"/>
          </a:solidFill>
          <a:latin typeface="Calibri Light" panose="020F0302020204030204" pitchFamily="34" charset="0"/>
        </a:defRPr>
      </a:lvl5pPr>
      <a:lvl6pPr marL="414726" algn="l" defTabSz="826572" rtl="0" fontAlgn="base">
        <a:lnSpc>
          <a:spcPct val="90000"/>
        </a:lnSpc>
        <a:spcBef>
          <a:spcPct val="0"/>
        </a:spcBef>
        <a:spcAft>
          <a:spcPct val="0"/>
        </a:spcAft>
        <a:defRPr sz="3901">
          <a:solidFill>
            <a:schemeClr val="tx1"/>
          </a:solidFill>
          <a:latin typeface="Calibri Light" panose="020F0302020204030204" pitchFamily="34" charset="0"/>
        </a:defRPr>
      </a:lvl6pPr>
      <a:lvl7pPr marL="829452" algn="l" defTabSz="826572" rtl="0" fontAlgn="base">
        <a:lnSpc>
          <a:spcPct val="90000"/>
        </a:lnSpc>
        <a:spcBef>
          <a:spcPct val="0"/>
        </a:spcBef>
        <a:spcAft>
          <a:spcPct val="0"/>
        </a:spcAft>
        <a:defRPr sz="3901">
          <a:solidFill>
            <a:schemeClr val="tx1"/>
          </a:solidFill>
          <a:latin typeface="Calibri Light" panose="020F0302020204030204" pitchFamily="34" charset="0"/>
        </a:defRPr>
      </a:lvl7pPr>
      <a:lvl8pPr marL="1244178" algn="l" defTabSz="826572" rtl="0" fontAlgn="base">
        <a:lnSpc>
          <a:spcPct val="90000"/>
        </a:lnSpc>
        <a:spcBef>
          <a:spcPct val="0"/>
        </a:spcBef>
        <a:spcAft>
          <a:spcPct val="0"/>
        </a:spcAft>
        <a:defRPr sz="3901">
          <a:solidFill>
            <a:schemeClr val="tx1"/>
          </a:solidFill>
          <a:latin typeface="Calibri Light" panose="020F0302020204030204" pitchFamily="34" charset="0"/>
        </a:defRPr>
      </a:lvl8pPr>
      <a:lvl9pPr marL="1658904" algn="l" defTabSz="826572" rtl="0" fontAlgn="base">
        <a:lnSpc>
          <a:spcPct val="90000"/>
        </a:lnSpc>
        <a:spcBef>
          <a:spcPct val="0"/>
        </a:spcBef>
        <a:spcAft>
          <a:spcPct val="0"/>
        </a:spcAft>
        <a:defRPr sz="3901">
          <a:solidFill>
            <a:schemeClr val="tx1"/>
          </a:solidFill>
          <a:latin typeface="Calibri Light" panose="020F0302020204030204" pitchFamily="34" charset="0"/>
        </a:defRPr>
      </a:lvl9pPr>
    </p:titleStyle>
    <p:bodyStyle>
      <a:lvl1pPr marL="204788" indent="-204788" algn="l" defTabSz="825500" rtl="0" eaLnBrk="0" fontAlgn="base" hangingPunct="0">
        <a:lnSpc>
          <a:spcPct val="90000"/>
        </a:lnSpc>
        <a:spcBef>
          <a:spcPts val="913"/>
        </a:spcBef>
        <a:spcAft>
          <a:spcPct val="0"/>
        </a:spcAft>
        <a:buFont typeface="Arial" pitchFamily="34" charset="0"/>
        <a:buChar char="•"/>
        <a:defRPr sz="2400" kern="1200">
          <a:solidFill>
            <a:schemeClr val="tx1"/>
          </a:solidFill>
          <a:latin typeface="+mn-lt"/>
          <a:ea typeface="+mn-ea"/>
          <a:cs typeface="+mn-cs"/>
        </a:defRPr>
      </a:lvl1pPr>
      <a:lvl2pPr marL="619125" indent="-204788" algn="l" defTabSz="825500" rtl="0" eaLnBrk="0" fontAlgn="base" hangingPunct="0">
        <a:lnSpc>
          <a:spcPct val="90000"/>
        </a:lnSpc>
        <a:spcBef>
          <a:spcPts val="450"/>
        </a:spcBef>
        <a:spcAft>
          <a:spcPct val="0"/>
        </a:spcAft>
        <a:buFont typeface="Arial" pitchFamily="34" charset="0"/>
        <a:buChar char="•"/>
        <a:defRPr sz="2000" kern="1200">
          <a:solidFill>
            <a:schemeClr val="tx1"/>
          </a:solidFill>
          <a:latin typeface="+mn-lt"/>
          <a:ea typeface="+mn-ea"/>
          <a:cs typeface="+mn-cs"/>
        </a:defRPr>
      </a:lvl2pPr>
      <a:lvl3pPr marL="1033463" indent="-204788" algn="l" defTabSz="825500" rtl="0" eaLnBrk="0" fontAlgn="base" hangingPunct="0">
        <a:lnSpc>
          <a:spcPct val="90000"/>
        </a:lnSpc>
        <a:spcBef>
          <a:spcPts val="450"/>
        </a:spcBef>
        <a:spcAft>
          <a:spcPct val="0"/>
        </a:spcAft>
        <a:buFont typeface="Arial" pitchFamily="34" charset="0"/>
        <a:buChar char="•"/>
        <a:defRPr sz="1700" kern="1200">
          <a:solidFill>
            <a:schemeClr val="tx1"/>
          </a:solidFill>
          <a:latin typeface="+mn-lt"/>
          <a:ea typeface="+mn-ea"/>
          <a:cs typeface="+mn-cs"/>
        </a:defRPr>
      </a:lvl3pPr>
      <a:lvl4pPr marL="1446213" indent="-204788" algn="l" defTabSz="825500" rtl="0" eaLnBrk="0" fontAlgn="base" hangingPunct="0">
        <a:lnSpc>
          <a:spcPct val="90000"/>
        </a:lnSpc>
        <a:spcBef>
          <a:spcPts val="450"/>
        </a:spcBef>
        <a:spcAft>
          <a:spcPct val="0"/>
        </a:spcAft>
        <a:buFont typeface="Arial" pitchFamily="34" charset="0"/>
        <a:buChar char="•"/>
        <a:defRPr sz="1500" kern="1200">
          <a:solidFill>
            <a:schemeClr val="tx1"/>
          </a:solidFill>
          <a:latin typeface="+mn-lt"/>
          <a:ea typeface="+mn-ea"/>
          <a:cs typeface="+mn-cs"/>
        </a:defRPr>
      </a:lvl4pPr>
      <a:lvl5pPr marL="1858963" indent="-204788" algn="l" defTabSz="825500" rtl="0" eaLnBrk="0" fontAlgn="base" hangingPunct="0">
        <a:lnSpc>
          <a:spcPct val="90000"/>
        </a:lnSpc>
        <a:spcBef>
          <a:spcPts val="450"/>
        </a:spcBef>
        <a:spcAft>
          <a:spcPct val="0"/>
        </a:spcAft>
        <a:buFont typeface="Arial" pitchFamily="34" charset="0"/>
        <a:buChar char="•"/>
        <a:defRPr sz="1500" kern="1200">
          <a:solidFill>
            <a:schemeClr val="tx1"/>
          </a:solidFill>
          <a:latin typeface="+mn-lt"/>
          <a:ea typeface="+mn-ea"/>
          <a:cs typeface="+mn-cs"/>
        </a:defRPr>
      </a:lvl5pPr>
      <a:lvl6pPr marL="2275292" indent="-206845" algn="l" defTabSz="827379" rtl="0" eaLnBrk="1" latinLnBrk="0" hangingPunct="1">
        <a:lnSpc>
          <a:spcPct val="90000"/>
        </a:lnSpc>
        <a:spcBef>
          <a:spcPts val="453"/>
        </a:spcBef>
        <a:buFont typeface="Arial" panose="020B0604020202020204" pitchFamily="34" charset="0"/>
        <a:buChar char="•"/>
        <a:defRPr sz="1628" kern="1200">
          <a:solidFill>
            <a:schemeClr val="tx1"/>
          </a:solidFill>
          <a:latin typeface="+mn-lt"/>
          <a:ea typeface="+mn-ea"/>
          <a:cs typeface="+mn-cs"/>
        </a:defRPr>
      </a:lvl6pPr>
      <a:lvl7pPr marL="2688981" indent="-206845" algn="l" defTabSz="827379" rtl="0" eaLnBrk="1" latinLnBrk="0" hangingPunct="1">
        <a:lnSpc>
          <a:spcPct val="90000"/>
        </a:lnSpc>
        <a:spcBef>
          <a:spcPts val="453"/>
        </a:spcBef>
        <a:buFont typeface="Arial" panose="020B0604020202020204" pitchFamily="34" charset="0"/>
        <a:buChar char="•"/>
        <a:defRPr sz="1628" kern="1200">
          <a:solidFill>
            <a:schemeClr val="tx1"/>
          </a:solidFill>
          <a:latin typeface="+mn-lt"/>
          <a:ea typeface="+mn-ea"/>
          <a:cs typeface="+mn-cs"/>
        </a:defRPr>
      </a:lvl7pPr>
      <a:lvl8pPr marL="3102670" indent="-206845" algn="l" defTabSz="827379" rtl="0" eaLnBrk="1" latinLnBrk="0" hangingPunct="1">
        <a:lnSpc>
          <a:spcPct val="90000"/>
        </a:lnSpc>
        <a:spcBef>
          <a:spcPts val="453"/>
        </a:spcBef>
        <a:buFont typeface="Arial" panose="020B0604020202020204" pitchFamily="34" charset="0"/>
        <a:buChar char="•"/>
        <a:defRPr sz="1628" kern="1200">
          <a:solidFill>
            <a:schemeClr val="tx1"/>
          </a:solidFill>
          <a:latin typeface="+mn-lt"/>
          <a:ea typeface="+mn-ea"/>
          <a:cs typeface="+mn-cs"/>
        </a:defRPr>
      </a:lvl8pPr>
      <a:lvl9pPr marL="3516360" indent="-206845" algn="l" defTabSz="827379" rtl="0" eaLnBrk="1" latinLnBrk="0" hangingPunct="1">
        <a:lnSpc>
          <a:spcPct val="90000"/>
        </a:lnSpc>
        <a:spcBef>
          <a:spcPts val="453"/>
        </a:spcBef>
        <a:buFont typeface="Arial" panose="020B0604020202020204" pitchFamily="34" charset="0"/>
        <a:buChar char="•"/>
        <a:defRPr sz="1628" kern="1200">
          <a:solidFill>
            <a:schemeClr val="tx1"/>
          </a:solidFill>
          <a:latin typeface="+mn-lt"/>
          <a:ea typeface="+mn-ea"/>
          <a:cs typeface="+mn-cs"/>
        </a:defRPr>
      </a:lvl9pPr>
    </p:bodyStyle>
    <p:otherStyle>
      <a:defPPr>
        <a:defRPr lang="en-US"/>
      </a:defPPr>
      <a:lvl1pPr marL="0" algn="l" defTabSz="827379" rtl="0" eaLnBrk="1" latinLnBrk="0" hangingPunct="1">
        <a:defRPr sz="1628" kern="1200">
          <a:solidFill>
            <a:schemeClr val="tx1"/>
          </a:solidFill>
          <a:latin typeface="+mn-lt"/>
          <a:ea typeface="+mn-ea"/>
          <a:cs typeface="+mn-cs"/>
        </a:defRPr>
      </a:lvl1pPr>
      <a:lvl2pPr marL="413689" algn="l" defTabSz="827379" rtl="0" eaLnBrk="1" latinLnBrk="0" hangingPunct="1">
        <a:defRPr sz="1628" kern="1200">
          <a:solidFill>
            <a:schemeClr val="tx1"/>
          </a:solidFill>
          <a:latin typeface="+mn-lt"/>
          <a:ea typeface="+mn-ea"/>
          <a:cs typeface="+mn-cs"/>
        </a:defRPr>
      </a:lvl2pPr>
      <a:lvl3pPr marL="827379" algn="l" defTabSz="827379" rtl="0" eaLnBrk="1" latinLnBrk="0" hangingPunct="1">
        <a:defRPr sz="1628" kern="1200">
          <a:solidFill>
            <a:schemeClr val="tx1"/>
          </a:solidFill>
          <a:latin typeface="+mn-lt"/>
          <a:ea typeface="+mn-ea"/>
          <a:cs typeface="+mn-cs"/>
        </a:defRPr>
      </a:lvl3pPr>
      <a:lvl4pPr marL="1241068" algn="l" defTabSz="827379" rtl="0" eaLnBrk="1" latinLnBrk="0" hangingPunct="1">
        <a:defRPr sz="1628" kern="1200">
          <a:solidFill>
            <a:schemeClr val="tx1"/>
          </a:solidFill>
          <a:latin typeface="+mn-lt"/>
          <a:ea typeface="+mn-ea"/>
          <a:cs typeface="+mn-cs"/>
        </a:defRPr>
      </a:lvl4pPr>
      <a:lvl5pPr marL="1654757" algn="l" defTabSz="827379" rtl="0" eaLnBrk="1" latinLnBrk="0" hangingPunct="1">
        <a:defRPr sz="1628" kern="1200">
          <a:solidFill>
            <a:schemeClr val="tx1"/>
          </a:solidFill>
          <a:latin typeface="+mn-lt"/>
          <a:ea typeface="+mn-ea"/>
          <a:cs typeface="+mn-cs"/>
        </a:defRPr>
      </a:lvl5pPr>
      <a:lvl6pPr marL="2068447" algn="l" defTabSz="827379" rtl="0" eaLnBrk="1" latinLnBrk="0" hangingPunct="1">
        <a:defRPr sz="1628" kern="1200">
          <a:solidFill>
            <a:schemeClr val="tx1"/>
          </a:solidFill>
          <a:latin typeface="+mn-lt"/>
          <a:ea typeface="+mn-ea"/>
          <a:cs typeface="+mn-cs"/>
        </a:defRPr>
      </a:lvl6pPr>
      <a:lvl7pPr marL="2482136" algn="l" defTabSz="827379" rtl="0" eaLnBrk="1" latinLnBrk="0" hangingPunct="1">
        <a:defRPr sz="1628" kern="1200">
          <a:solidFill>
            <a:schemeClr val="tx1"/>
          </a:solidFill>
          <a:latin typeface="+mn-lt"/>
          <a:ea typeface="+mn-ea"/>
          <a:cs typeface="+mn-cs"/>
        </a:defRPr>
      </a:lvl7pPr>
      <a:lvl8pPr marL="2895825" algn="l" defTabSz="827379" rtl="0" eaLnBrk="1" latinLnBrk="0" hangingPunct="1">
        <a:defRPr sz="1628" kern="1200">
          <a:solidFill>
            <a:schemeClr val="tx1"/>
          </a:solidFill>
          <a:latin typeface="+mn-lt"/>
          <a:ea typeface="+mn-ea"/>
          <a:cs typeface="+mn-cs"/>
        </a:defRPr>
      </a:lvl8pPr>
      <a:lvl9pPr marL="3309514" algn="l" defTabSz="827379" rtl="0" eaLnBrk="1" latinLnBrk="0" hangingPunct="1">
        <a:defRPr sz="16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Hình nền Powerpoint bảng đen - Mẫu Powerpoint bảng đen cực đẹp"/>
          <p:cNvPicPr>
            <a:picLocks noChangeAspect="1" noChangeArrowheads="1"/>
          </p:cNvPicPr>
          <p:nvPr/>
        </p:nvPicPr>
        <p:blipFill rotWithShape="1">
          <a:blip r:embed="rId2">
            <a:extLst>
              <a:ext uri="{28A0092B-C50C-407E-A947-70E740481C1C}">
                <a14:useLocalDpi xmlns:a14="http://schemas.microsoft.com/office/drawing/2010/main" val="0"/>
              </a:ext>
            </a:extLst>
          </a:blip>
          <a:srcRect l="1793" t="2205" r="1575" b="2752"/>
          <a:stretch/>
        </p:blipFill>
        <p:spPr bwMode="auto">
          <a:xfrm>
            <a:off x="-31531" y="0"/>
            <a:ext cx="9151883"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E2D2B3B-882E-40F3-A32F-6DD516915044}" type="slidenum">
              <a:rPr lang="en-US" smtClean="0">
                <a:solidFill>
                  <a:prstClr val="black">
                    <a:lumMod val="65000"/>
                    <a:lumOff val="35000"/>
                  </a:prstClr>
                </a:solidFill>
              </a:rPr>
              <a:pPr/>
              <a:t>1</a:t>
            </a:fld>
            <a:endParaRPr lang="en-US">
              <a:solidFill>
                <a:prstClr val="black">
                  <a:lumMod val="65000"/>
                  <a:lumOff val="35000"/>
                </a:prstClr>
              </a:solidFill>
            </a:endParaRPr>
          </a:p>
        </p:txBody>
      </p:sp>
      <p:sp>
        <p:nvSpPr>
          <p:cNvPr id="5" name="Title 1"/>
          <p:cNvSpPr>
            <a:spLocks noGrp="1"/>
          </p:cNvSpPr>
          <p:nvPr/>
        </p:nvSpPr>
        <p:spPr>
          <a:xfrm>
            <a:off x="-31531" y="152400"/>
            <a:ext cx="9151883" cy="1524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Bef>
                <a:spcPts val="0"/>
              </a:spcBef>
              <a:spcAft>
                <a:spcPts val="0"/>
              </a:spcAft>
            </a:pPr>
            <a:r>
              <a:rPr lang="en-US" sz="3200" b="1" dirty="0" err="1">
                <a:solidFill>
                  <a:prstClr val="white"/>
                </a:solidFill>
                <a:latin typeface="Arial" pitchFamily="34" charset="0"/>
                <a:cs typeface="Arial" pitchFamily="34" charset="0"/>
              </a:rPr>
              <a:t>Thứ</a:t>
            </a:r>
            <a:r>
              <a:rPr lang="en-US" sz="3200" b="1" dirty="0">
                <a:solidFill>
                  <a:prstClr val="white"/>
                </a:solidFill>
                <a:latin typeface="Arial" pitchFamily="34" charset="0"/>
                <a:cs typeface="Arial" pitchFamily="34" charset="0"/>
              </a:rPr>
              <a:t> …….., </a:t>
            </a:r>
            <a:r>
              <a:rPr lang="en-US" sz="3200" b="1" dirty="0" err="1">
                <a:solidFill>
                  <a:prstClr val="white"/>
                </a:solidFill>
                <a:latin typeface="Arial" pitchFamily="34" charset="0"/>
                <a:cs typeface="Arial" pitchFamily="34" charset="0"/>
              </a:rPr>
              <a:t>ngày</a:t>
            </a:r>
            <a:r>
              <a:rPr lang="en-US" sz="3200" b="1" dirty="0">
                <a:solidFill>
                  <a:prstClr val="white"/>
                </a:solidFill>
                <a:latin typeface="Arial" pitchFamily="34" charset="0"/>
                <a:cs typeface="Arial" pitchFamily="34" charset="0"/>
              </a:rPr>
              <a:t> …… </a:t>
            </a:r>
            <a:r>
              <a:rPr lang="en-US" sz="3200" b="1" dirty="0" err="1">
                <a:solidFill>
                  <a:prstClr val="white"/>
                </a:solidFill>
                <a:latin typeface="Arial" pitchFamily="34" charset="0"/>
                <a:cs typeface="Arial" pitchFamily="34" charset="0"/>
              </a:rPr>
              <a:t>tháng</a:t>
            </a:r>
            <a:r>
              <a:rPr lang="en-US" sz="3200" b="1" dirty="0">
                <a:solidFill>
                  <a:prstClr val="white"/>
                </a:solidFill>
                <a:latin typeface="Arial" pitchFamily="34" charset="0"/>
                <a:cs typeface="Arial" pitchFamily="34" charset="0"/>
              </a:rPr>
              <a:t> …… </a:t>
            </a:r>
            <a:r>
              <a:rPr lang="en-US" sz="3200" b="1" dirty="0" err="1">
                <a:solidFill>
                  <a:prstClr val="white"/>
                </a:solidFill>
                <a:latin typeface="Arial" pitchFamily="34" charset="0"/>
                <a:cs typeface="Arial" pitchFamily="34" charset="0"/>
              </a:rPr>
              <a:t>năm</a:t>
            </a:r>
            <a:r>
              <a:rPr lang="en-US" sz="3200" b="1" dirty="0">
                <a:solidFill>
                  <a:prstClr val="white"/>
                </a:solidFill>
                <a:latin typeface="Arial" pitchFamily="34" charset="0"/>
                <a:cs typeface="Arial" pitchFamily="34" charset="0"/>
              </a:rPr>
              <a:t> 20</a:t>
            </a:r>
            <a:br>
              <a:rPr lang="en-US" sz="3200" b="1" dirty="0">
                <a:solidFill>
                  <a:prstClr val="white"/>
                </a:solidFill>
                <a:latin typeface="Arial" pitchFamily="34" charset="0"/>
                <a:cs typeface="Arial" pitchFamily="34" charset="0"/>
              </a:rPr>
            </a:br>
            <a:r>
              <a:rPr lang="en-US" sz="3200" b="1" dirty="0" err="1">
                <a:solidFill>
                  <a:prstClr val="white"/>
                </a:solidFill>
                <a:latin typeface="Arial" pitchFamily="34" charset="0"/>
                <a:cs typeface="Arial" pitchFamily="34" charset="0"/>
              </a:rPr>
              <a:t>Tập</a:t>
            </a:r>
            <a:r>
              <a:rPr lang="en-US" sz="3200" b="1" dirty="0">
                <a:solidFill>
                  <a:prstClr val="white"/>
                </a:solidFill>
                <a:latin typeface="Arial" pitchFamily="34" charset="0"/>
                <a:cs typeface="Arial" pitchFamily="34" charset="0"/>
              </a:rPr>
              <a:t> </a:t>
            </a:r>
            <a:r>
              <a:rPr lang="en-US" sz="3200" b="1" dirty="0" err="1">
                <a:solidFill>
                  <a:prstClr val="white"/>
                </a:solidFill>
                <a:latin typeface="Arial" pitchFamily="34" charset="0"/>
                <a:cs typeface="Arial" pitchFamily="34" charset="0"/>
              </a:rPr>
              <a:t>đọc</a:t>
            </a:r>
            <a:br>
              <a:rPr lang="en-US" sz="3200" b="1" dirty="0">
                <a:solidFill>
                  <a:prstClr val="white"/>
                </a:solidFill>
                <a:latin typeface="Arial" pitchFamily="34" charset="0"/>
                <a:cs typeface="Arial" pitchFamily="34" charset="0"/>
              </a:rPr>
            </a:br>
            <a:r>
              <a:rPr lang="vi-VN" sz="3200" b="1" dirty="0">
                <a:solidFill>
                  <a:srgbClr val="00FFFF"/>
                </a:solidFill>
                <a:latin typeface="Arial" pitchFamily="34" charset="0"/>
                <a:cs typeface="Arial" pitchFamily="34" charset="0"/>
              </a:rPr>
              <a:t>Hội thổi cơm thi ở Đồng Vân</a:t>
            </a:r>
          </a:p>
        </p:txBody>
      </p:sp>
      <p:pic>
        <p:nvPicPr>
          <p:cNvPr id="20" name="Picture 6" descr="h1"/>
          <p:cNvPicPr>
            <a:picLocks noChangeAspect="1" noChangeArrowheads="1"/>
          </p:cNvPicPr>
          <p:nvPr/>
        </p:nvPicPr>
        <p:blipFill rotWithShape="1">
          <a:blip r:embed="rId3">
            <a:extLst>
              <a:ext uri="{28A0092B-C50C-407E-A947-70E740481C1C}">
                <a14:useLocalDpi xmlns:a14="http://schemas.microsoft.com/office/drawing/2010/main" val="0"/>
              </a:ext>
            </a:extLst>
          </a:blip>
          <a:srcRect l="3905" t="3657" b="5328"/>
          <a:stretch/>
        </p:blipFill>
        <p:spPr bwMode="auto">
          <a:xfrm>
            <a:off x="533400" y="2115919"/>
            <a:ext cx="8077200" cy="4347810"/>
          </a:xfrm>
          <a:prstGeom prst="rect">
            <a:avLst/>
          </a:prstGeom>
          <a:noFill/>
          <a:ln w="28575">
            <a:solidFill>
              <a:srgbClr val="99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0181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763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Text Box 6"/>
          <p:cNvSpPr txBox="1">
            <a:spLocks noChangeArrowheads="1"/>
          </p:cNvSpPr>
          <p:nvPr/>
        </p:nvSpPr>
        <p:spPr bwMode="auto">
          <a:xfrm>
            <a:off x="1447800" y="6248400"/>
            <a:ext cx="6654386" cy="584775"/>
          </a:xfrm>
          <a:prstGeom prst="rect">
            <a:avLst/>
          </a:prstGeom>
          <a:solidFill>
            <a:srgbClr val="FFFF66"/>
          </a:solidFill>
          <a:ln w="9525" algn="ctr">
            <a:solidFill>
              <a:srgbClr val="4A7EBB"/>
            </a:solidFill>
            <a:miter lim="800000"/>
            <a:headEnd/>
            <a:tailEnd/>
          </a:ln>
          <a:effectLst>
            <a:outerShdw blurRad="40000" dist="20000" dir="5400000" rotWithShape="0">
              <a:srgbClr val="000000">
                <a:alpha val="37999"/>
              </a:srgbClr>
            </a:outerShdw>
          </a:effec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defRPr/>
            </a:pPr>
            <a:r>
              <a:rPr lang="en-US" altLang="vi-VN" sz="3200" dirty="0" err="1">
                <a:cs typeface="Times New Roman" panose="02020603050405020304" pitchFamily="18" charset="0"/>
              </a:rPr>
              <a:t>Trèo</a:t>
            </a:r>
            <a:r>
              <a:rPr lang="en-US" altLang="vi-VN" sz="3200" dirty="0">
                <a:cs typeface="Times New Roman" panose="02020603050405020304" pitchFamily="18" charset="0"/>
              </a:rPr>
              <a:t> </a:t>
            </a:r>
            <a:r>
              <a:rPr lang="en-US" altLang="vi-VN" sz="3200" dirty="0" err="1">
                <a:cs typeface="Times New Roman" panose="02020603050405020304" pitchFamily="18" charset="0"/>
              </a:rPr>
              <a:t>lên</a:t>
            </a:r>
            <a:r>
              <a:rPr lang="en-US" altLang="vi-VN" sz="3200" dirty="0">
                <a:cs typeface="Times New Roman" panose="02020603050405020304" pitchFamily="18" charset="0"/>
              </a:rPr>
              <a:t> </a:t>
            </a:r>
            <a:r>
              <a:rPr lang="en-US" altLang="vi-VN" sz="3200" dirty="0" err="1">
                <a:cs typeface="Times New Roman" panose="02020603050405020304" pitchFamily="18" charset="0"/>
              </a:rPr>
              <a:t>cấy</a:t>
            </a:r>
            <a:r>
              <a:rPr lang="en-US" altLang="vi-VN" sz="3200" dirty="0">
                <a:cs typeface="Times New Roman" panose="02020603050405020304" pitchFamily="18" charset="0"/>
              </a:rPr>
              <a:t> </a:t>
            </a:r>
            <a:r>
              <a:rPr lang="en-US" altLang="vi-VN" sz="3200" dirty="0" err="1">
                <a:cs typeface="Times New Roman" panose="02020603050405020304" pitchFamily="18" charset="0"/>
              </a:rPr>
              <a:t>chuối</a:t>
            </a:r>
            <a:r>
              <a:rPr lang="en-US" altLang="vi-VN" sz="3200" dirty="0">
                <a:cs typeface="Times New Roman" panose="02020603050405020304" pitchFamily="18" charset="0"/>
              </a:rPr>
              <a:t> </a:t>
            </a:r>
            <a:r>
              <a:rPr lang="en-US" altLang="vi-VN" sz="3200" dirty="0" err="1">
                <a:cs typeface="Times New Roman" panose="02020603050405020304" pitchFamily="18" charset="0"/>
              </a:rPr>
              <a:t>bị</a:t>
            </a:r>
            <a:r>
              <a:rPr lang="en-US" altLang="vi-VN" sz="3200" dirty="0">
                <a:cs typeface="Times New Roman" panose="02020603050405020304" pitchFamily="18" charset="0"/>
              </a:rPr>
              <a:t> </a:t>
            </a:r>
            <a:r>
              <a:rPr lang="en-US" altLang="vi-VN" sz="3200" dirty="0" err="1">
                <a:cs typeface="Times New Roman" panose="02020603050405020304" pitchFamily="18" charset="0"/>
              </a:rPr>
              <a:t>bôi</a:t>
            </a:r>
            <a:r>
              <a:rPr lang="en-US" altLang="vi-VN" sz="3200" dirty="0">
                <a:cs typeface="Times New Roman" panose="02020603050405020304" pitchFamily="18" charset="0"/>
              </a:rPr>
              <a:t> </a:t>
            </a:r>
            <a:r>
              <a:rPr lang="en-US" altLang="vi-VN" sz="3200" dirty="0" err="1">
                <a:cs typeface="Times New Roman" panose="02020603050405020304" pitchFamily="18" charset="0"/>
              </a:rPr>
              <a:t>mỡ</a:t>
            </a:r>
            <a:r>
              <a:rPr lang="en-US" altLang="vi-VN" sz="3200" dirty="0">
                <a:cs typeface="Times New Roman" panose="02020603050405020304" pitchFamily="18" charset="0"/>
              </a:rPr>
              <a:t> </a:t>
            </a:r>
            <a:r>
              <a:rPr lang="en-US" altLang="vi-VN" sz="3200" dirty="0" err="1">
                <a:cs typeface="Times New Roman" panose="02020603050405020304" pitchFamily="18" charset="0"/>
              </a:rPr>
              <a:t>để</a:t>
            </a:r>
            <a:r>
              <a:rPr lang="en-US" altLang="vi-VN" sz="3200" dirty="0">
                <a:cs typeface="Times New Roman" panose="02020603050405020304" pitchFamily="18" charset="0"/>
              </a:rPr>
              <a:t> </a:t>
            </a:r>
            <a:r>
              <a:rPr lang="en-US" altLang="vi-VN" sz="3200" dirty="0" err="1">
                <a:cs typeface="Times New Roman" panose="02020603050405020304" pitchFamily="18" charset="0"/>
              </a:rPr>
              <a:t>lấy</a:t>
            </a:r>
            <a:r>
              <a:rPr lang="en-US" altLang="vi-VN" sz="3200" dirty="0">
                <a:cs typeface="Times New Roman" panose="02020603050405020304" pitchFamily="18" charset="0"/>
              </a:rPr>
              <a:t> </a:t>
            </a:r>
            <a:r>
              <a:rPr lang="en-US" altLang="vi-VN" sz="3200" dirty="0" err="1">
                <a:cs typeface="Times New Roman" panose="02020603050405020304" pitchFamily="18" charset="0"/>
              </a:rPr>
              <a:t>lửa</a:t>
            </a:r>
            <a:endParaRPr lang="en-US" altLang="vi-VN" sz="3200" dirty="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Hình nền Powerpoint bảng đen - Mẫu Powerpoint bảng đen cực đẹp"/>
          <p:cNvPicPr>
            <a:picLocks noChangeAspect="1" noChangeArrowheads="1"/>
          </p:cNvPicPr>
          <p:nvPr/>
        </p:nvPicPr>
        <p:blipFill rotWithShape="1">
          <a:blip r:embed="rId2">
            <a:extLst>
              <a:ext uri="{28A0092B-C50C-407E-A947-70E740481C1C}">
                <a14:useLocalDpi xmlns:a14="http://schemas.microsoft.com/office/drawing/2010/main" val="0"/>
              </a:ext>
            </a:extLst>
          </a:blip>
          <a:srcRect l="1793" t="2205" r="1575" b="2752"/>
          <a:stretch/>
        </p:blipFill>
        <p:spPr bwMode="auto">
          <a:xfrm>
            <a:off x="-31531" y="0"/>
            <a:ext cx="9151883"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E2D2B3B-882E-40F3-A32F-6DD516915044}" type="slidenum">
              <a:rPr lang="en-US" smtClean="0">
                <a:solidFill>
                  <a:prstClr val="black">
                    <a:lumMod val="65000"/>
                    <a:lumOff val="35000"/>
                  </a:prstClr>
                </a:solidFill>
                <a:latin typeface="Times New Roman" panose="02020603050405020304" pitchFamily="18" charset="0"/>
                <a:cs typeface="Times New Roman" panose="02020603050405020304" pitchFamily="18" charset="0"/>
              </a:rPr>
              <a:pPr/>
              <a:t>11</a:t>
            </a:fld>
            <a:endParaRPr lang="en-US">
              <a:solidFill>
                <a:prstClr val="black">
                  <a:lumMod val="65000"/>
                  <a:lumOff val="35000"/>
                </a:prstClr>
              </a:solidFill>
              <a:latin typeface="Times New Roman" panose="02020603050405020304" pitchFamily="18" charset="0"/>
              <a:cs typeface="Times New Roman" panose="02020603050405020304" pitchFamily="18" charset="0"/>
            </a:endParaRPr>
          </a:p>
        </p:txBody>
      </p:sp>
      <p:sp>
        <p:nvSpPr>
          <p:cNvPr id="5" name="Title 1"/>
          <p:cNvSpPr>
            <a:spLocks noGrp="1"/>
          </p:cNvSpPr>
          <p:nvPr/>
        </p:nvSpPr>
        <p:spPr>
          <a:xfrm>
            <a:off x="-31531" y="152400"/>
            <a:ext cx="9151883" cy="1524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Bef>
                <a:spcPts val="0"/>
              </a:spcBef>
              <a:spcAft>
                <a:spcPts val="0"/>
              </a:spcAft>
            </a:pPr>
            <a:br>
              <a:rPr lang="en-US" sz="3200" dirty="0">
                <a:solidFill>
                  <a:prstClr val="white"/>
                </a:solidFill>
                <a:latin typeface="Arial" pitchFamily="34" charset="0"/>
                <a:cs typeface="Arial" pitchFamily="34" charset="0"/>
              </a:rPr>
            </a:br>
            <a:r>
              <a:rPr lang="en-US" sz="3200" dirty="0" err="1">
                <a:solidFill>
                  <a:prstClr val="white"/>
                </a:solidFill>
                <a:latin typeface="Arial" pitchFamily="34" charset="0"/>
                <a:cs typeface="Arial" pitchFamily="34" charset="0"/>
              </a:rPr>
              <a:t>Tập</a:t>
            </a:r>
            <a:r>
              <a:rPr lang="en-US" sz="3200" dirty="0">
                <a:solidFill>
                  <a:prstClr val="white"/>
                </a:solidFill>
                <a:latin typeface="Arial" pitchFamily="34" charset="0"/>
                <a:cs typeface="Arial" pitchFamily="34" charset="0"/>
              </a:rPr>
              <a:t> </a:t>
            </a:r>
            <a:r>
              <a:rPr lang="en-US" sz="3200" dirty="0" err="1">
                <a:solidFill>
                  <a:prstClr val="white"/>
                </a:solidFill>
                <a:latin typeface="Arial" pitchFamily="34" charset="0"/>
                <a:cs typeface="Arial" pitchFamily="34" charset="0"/>
              </a:rPr>
              <a:t>đọc</a:t>
            </a:r>
            <a:br>
              <a:rPr lang="en-US" sz="3200" dirty="0">
                <a:solidFill>
                  <a:prstClr val="white"/>
                </a:solidFill>
                <a:latin typeface="Arial" pitchFamily="34" charset="0"/>
                <a:cs typeface="Arial" pitchFamily="34" charset="0"/>
              </a:rPr>
            </a:br>
            <a:r>
              <a:rPr lang="vi-VN" sz="3200" b="1" dirty="0">
                <a:solidFill>
                  <a:srgbClr val="00FFFF"/>
                </a:solidFill>
                <a:latin typeface="Arial" pitchFamily="34" charset="0"/>
                <a:cs typeface="Arial" pitchFamily="34" charset="0"/>
              </a:rPr>
              <a:t>Hội thổi cơm thi ở Đồng Vân</a:t>
            </a:r>
          </a:p>
        </p:txBody>
      </p:sp>
      <p:cxnSp>
        <p:nvCxnSpPr>
          <p:cNvPr id="7" name="Straight Connector 6"/>
          <p:cNvCxnSpPr/>
          <p:nvPr/>
        </p:nvCxnSpPr>
        <p:spPr>
          <a:xfrm flipH="1">
            <a:off x="5198542" y="1855058"/>
            <a:ext cx="0" cy="4788000"/>
          </a:xfrm>
          <a:prstGeom prst="line">
            <a:avLst/>
          </a:prstGeom>
          <a:ln>
            <a:solidFill>
              <a:srgbClr val="FFCCFF"/>
            </a:solidFill>
          </a:ln>
        </p:spPr>
        <p:style>
          <a:lnRef idx="1">
            <a:schemeClr val="accent1"/>
          </a:lnRef>
          <a:fillRef idx="0">
            <a:schemeClr val="accent1"/>
          </a:fillRef>
          <a:effectRef idx="0">
            <a:schemeClr val="accent1"/>
          </a:effectRef>
          <a:fontRef idx="minor">
            <a:schemeClr val="tx1"/>
          </a:fontRef>
        </p:style>
      </p:cxnSp>
      <p:sp>
        <p:nvSpPr>
          <p:cNvPr id="8" name="TextBox 6"/>
          <p:cNvSpPr txBox="1"/>
          <p:nvPr/>
        </p:nvSpPr>
        <p:spPr>
          <a:xfrm>
            <a:off x="758786" y="1579168"/>
            <a:ext cx="2020105" cy="584775"/>
          </a:xfrm>
          <a:prstGeom prst="rect">
            <a:avLst/>
          </a:prstGeom>
          <a:noFill/>
        </p:spPr>
        <p:txBody>
          <a:bodyPr wrap="none" rtlCol="0">
            <a:spAutoFit/>
          </a:bodyPr>
          <a:lstStyle/>
          <a:p>
            <a:pPr eaLnBrk="1" fontAlgn="auto" hangingPunct="1">
              <a:spcBef>
                <a:spcPts val="0"/>
              </a:spcBef>
              <a:spcAft>
                <a:spcPts val="0"/>
              </a:spcAft>
            </a:pPr>
            <a:r>
              <a:rPr lang="en-US" sz="3200" b="1" dirty="0" err="1">
                <a:solidFill>
                  <a:srgbClr val="FFFF00"/>
                </a:solidFill>
                <a:cs typeface="Times New Roman" panose="02020603050405020304" pitchFamily="18" charset="0"/>
              </a:rPr>
              <a:t>Luyện</a:t>
            </a:r>
            <a:r>
              <a:rPr lang="en-US" sz="3200" b="1" dirty="0">
                <a:solidFill>
                  <a:srgbClr val="FFFF00"/>
                </a:solidFill>
                <a:cs typeface="Times New Roman" panose="02020603050405020304" pitchFamily="18" charset="0"/>
              </a:rPr>
              <a:t> </a:t>
            </a:r>
            <a:r>
              <a:rPr lang="en-US" sz="3200" b="1" dirty="0" err="1">
                <a:solidFill>
                  <a:srgbClr val="FFFF00"/>
                </a:solidFill>
                <a:cs typeface="Times New Roman" panose="02020603050405020304" pitchFamily="18" charset="0"/>
              </a:rPr>
              <a:t>đọc</a:t>
            </a:r>
          </a:p>
        </p:txBody>
      </p:sp>
      <p:sp>
        <p:nvSpPr>
          <p:cNvPr id="9" name="TextBox 6"/>
          <p:cNvSpPr txBox="1"/>
          <p:nvPr/>
        </p:nvSpPr>
        <p:spPr>
          <a:xfrm>
            <a:off x="5426256" y="1579168"/>
            <a:ext cx="2417650" cy="584775"/>
          </a:xfrm>
          <a:prstGeom prst="rect">
            <a:avLst/>
          </a:prstGeom>
          <a:noFill/>
        </p:spPr>
        <p:txBody>
          <a:bodyPr wrap="none" rtlCol="0">
            <a:spAutoFit/>
          </a:bodyPr>
          <a:lstStyle/>
          <a:p>
            <a:pPr eaLnBrk="1" fontAlgn="auto" hangingPunct="1">
              <a:spcBef>
                <a:spcPts val="0"/>
              </a:spcBef>
              <a:spcAft>
                <a:spcPts val="0"/>
              </a:spcAft>
            </a:pPr>
            <a:r>
              <a:rPr lang="en-US" sz="3200" b="1" dirty="0" err="1">
                <a:solidFill>
                  <a:srgbClr val="FFFF00"/>
                </a:solidFill>
                <a:cs typeface="Times New Roman" panose="02020603050405020304" pitchFamily="18" charset="0"/>
              </a:rPr>
              <a:t>Tìm hiểu bài</a:t>
            </a:r>
          </a:p>
        </p:txBody>
      </p:sp>
      <p:sp>
        <p:nvSpPr>
          <p:cNvPr id="15" name="Text Box 11"/>
          <p:cNvSpPr txBox="1">
            <a:spLocks noChangeArrowheads="1"/>
          </p:cNvSpPr>
          <p:nvPr/>
        </p:nvSpPr>
        <p:spPr bwMode="auto">
          <a:xfrm>
            <a:off x="105102" y="2126629"/>
            <a:ext cx="527385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hangingPunct="0">
              <a:buFont typeface="Arial" pitchFamily="34" charset="0"/>
              <a:defRPr sz="2000">
                <a:solidFill>
                  <a:schemeClr val="tx1"/>
                </a:solidFill>
                <a:latin typeface="Calibri" pitchFamily="34" charset="0"/>
              </a:defRPr>
            </a:lvl6pPr>
            <a:lvl7pPr eaLnBrk="0" hangingPunct="0">
              <a:buFont typeface="Arial" pitchFamily="34" charset="0"/>
              <a:defRPr sz="2000">
                <a:solidFill>
                  <a:schemeClr val="tx1"/>
                </a:solidFill>
                <a:latin typeface="Calibri" pitchFamily="34" charset="0"/>
              </a:defRPr>
            </a:lvl7pPr>
            <a:lvl8pPr eaLnBrk="0" hangingPunct="0">
              <a:buFont typeface="Arial" pitchFamily="34" charset="0"/>
              <a:defRPr sz="2000">
                <a:solidFill>
                  <a:schemeClr val="tx1"/>
                </a:solidFill>
                <a:latin typeface="Calibri" pitchFamily="34" charset="0"/>
              </a:defRPr>
            </a:lvl8pPr>
            <a:lvl9pPr eaLnBrk="0" hangingPunct="0">
              <a:buFont typeface="Arial" pitchFamily="34" charset="0"/>
              <a:defRPr sz="2000">
                <a:solidFill>
                  <a:schemeClr val="tx1"/>
                </a:solidFill>
                <a:latin typeface="Calibri" pitchFamily="34" charset="0"/>
              </a:defRPr>
            </a:lvl9pPr>
          </a:lstStyle>
          <a:p>
            <a:r>
              <a:rPr lang="en-US" altLang="vi-VN" sz="2800">
                <a:solidFill>
                  <a:schemeClr val="bg1"/>
                </a:solidFill>
                <a:latin typeface="Times New Roman" panose="02020603050405020304" pitchFamily="18" charset="0"/>
                <a:cs typeface="Times New Roman" panose="02020603050405020304" pitchFamily="18" charset="0"/>
              </a:rPr>
              <a:t>tr</a:t>
            </a:r>
            <a:r>
              <a:rPr lang="en-US" altLang="vi-VN" sz="2800">
                <a:solidFill>
                  <a:srgbClr val="00FF00"/>
                </a:solidFill>
                <a:latin typeface="Times New Roman" panose="02020603050405020304" pitchFamily="18" charset="0"/>
                <a:cs typeface="Times New Roman" panose="02020603050405020304" pitchFamily="18" charset="0"/>
              </a:rPr>
              <a:t>ẩy</a:t>
            </a:r>
            <a:r>
              <a:rPr lang="en-US" altLang="vi-VN" sz="2800">
                <a:solidFill>
                  <a:schemeClr val="bg1"/>
                </a:solidFill>
                <a:latin typeface="Times New Roman" panose="02020603050405020304" pitchFamily="18" charset="0"/>
                <a:cs typeface="Times New Roman" panose="02020603050405020304" pitchFamily="18" charset="0"/>
              </a:rPr>
              <a:t> quân ; th</a:t>
            </a:r>
            <a:r>
              <a:rPr lang="en-US" altLang="vi-VN" sz="2800">
                <a:solidFill>
                  <a:srgbClr val="00FF00"/>
                </a:solidFill>
                <a:latin typeface="Times New Roman" panose="02020603050405020304" pitchFamily="18" charset="0"/>
                <a:cs typeface="Times New Roman" panose="02020603050405020304" pitchFamily="18" charset="0"/>
              </a:rPr>
              <a:t>oăn</a:t>
            </a:r>
            <a:r>
              <a:rPr lang="en-US" altLang="vi-VN" sz="2800">
                <a:solidFill>
                  <a:schemeClr val="bg1"/>
                </a:solidFill>
                <a:latin typeface="Times New Roman" panose="02020603050405020304" pitchFamily="18" charset="0"/>
                <a:cs typeface="Times New Roman" panose="02020603050405020304" pitchFamily="18" charset="0"/>
              </a:rPr>
              <a:t> th</a:t>
            </a:r>
            <a:r>
              <a:rPr lang="en-US" altLang="vi-VN" sz="2800">
                <a:solidFill>
                  <a:srgbClr val="00FF00"/>
                </a:solidFill>
                <a:latin typeface="Times New Roman" panose="02020603050405020304" pitchFamily="18" charset="0"/>
                <a:cs typeface="Times New Roman" panose="02020603050405020304" pitchFamily="18" charset="0"/>
              </a:rPr>
              <a:t>oắt</a:t>
            </a:r>
            <a:r>
              <a:rPr lang="en-US" altLang="vi-VN" sz="2800">
                <a:solidFill>
                  <a:schemeClr val="bg1"/>
                </a:solidFill>
                <a:latin typeface="Times New Roman" panose="02020603050405020304" pitchFamily="18" charset="0"/>
                <a:cs typeface="Times New Roman" panose="02020603050405020304" pitchFamily="18" charset="0"/>
              </a:rPr>
              <a:t>;</a:t>
            </a:r>
            <a:r>
              <a:rPr lang="en-US" altLang="vi-VN" sz="2800">
                <a:solidFill>
                  <a:srgbClr val="FF0066"/>
                </a:solidFill>
                <a:latin typeface="Times New Roman" panose="02020603050405020304" pitchFamily="18" charset="0"/>
                <a:cs typeface="Times New Roman" panose="02020603050405020304" pitchFamily="18" charset="0"/>
              </a:rPr>
              <a:t> </a:t>
            </a:r>
            <a:r>
              <a:rPr lang="en-US" altLang="vi-VN" sz="2800">
                <a:solidFill>
                  <a:schemeClr val="bg1"/>
                </a:solidFill>
                <a:latin typeface="Times New Roman" panose="02020603050405020304" pitchFamily="18" charset="0"/>
                <a:cs typeface="Times New Roman" panose="02020603050405020304" pitchFamily="18" charset="0"/>
              </a:rPr>
              <a:t> </a:t>
            </a:r>
            <a:br>
              <a:rPr lang="en-US" altLang="vi-VN" sz="2800">
                <a:solidFill>
                  <a:schemeClr val="bg1"/>
                </a:solidFill>
                <a:latin typeface="Times New Roman" panose="02020603050405020304" pitchFamily="18" charset="0"/>
                <a:cs typeface="Times New Roman" panose="02020603050405020304" pitchFamily="18" charset="0"/>
              </a:rPr>
            </a:br>
            <a:r>
              <a:rPr lang="en-US" altLang="vi-VN" sz="2800">
                <a:solidFill>
                  <a:schemeClr val="bg1"/>
                </a:solidFill>
                <a:latin typeface="Times New Roman" panose="02020603050405020304" pitchFamily="18" charset="0"/>
                <a:cs typeface="Times New Roman" panose="02020603050405020304" pitchFamily="18" charset="0"/>
              </a:rPr>
              <a:t>bóng nh</a:t>
            </a:r>
            <a:r>
              <a:rPr lang="en-US" altLang="vi-VN" sz="2800">
                <a:solidFill>
                  <a:srgbClr val="00FF00"/>
                </a:solidFill>
                <a:latin typeface="Times New Roman" panose="02020603050405020304" pitchFamily="18" charset="0"/>
                <a:cs typeface="Times New Roman" panose="02020603050405020304" pitchFamily="18" charset="0"/>
              </a:rPr>
              <a:t>ẫy </a:t>
            </a:r>
            <a:r>
              <a:rPr lang="en-US" altLang="vi-VN" sz="2800">
                <a:solidFill>
                  <a:schemeClr val="bg1"/>
                </a:solidFill>
                <a:latin typeface="Times New Roman" panose="02020603050405020304" pitchFamily="18" charset="0"/>
                <a:cs typeface="Times New Roman" panose="02020603050405020304" pitchFamily="18" charset="0"/>
              </a:rPr>
              <a:t>; uốn l</a:t>
            </a:r>
            <a:r>
              <a:rPr lang="en-US" altLang="vi-VN" sz="2800">
                <a:solidFill>
                  <a:srgbClr val="00FF00"/>
                </a:solidFill>
                <a:latin typeface="Times New Roman" panose="02020603050405020304" pitchFamily="18" charset="0"/>
                <a:cs typeface="Times New Roman" panose="02020603050405020304" pitchFamily="18" charset="0"/>
              </a:rPr>
              <a:t>ượn </a:t>
            </a:r>
            <a:r>
              <a:rPr lang="en-US" altLang="vi-VN" sz="2800">
                <a:solidFill>
                  <a:schemeClr val="bg1"/>
                </a:solidFill>
                <a:latin typeface="Times New Roman" panose="02020603050405020304" pitchFamily="18" charset="0"/>
                <a:cs typeface="Times New Roman" panose="02020603050405020304" pitchFamily="18" charset="0"/>
              </a:rPr>
              <a:t>; gi</a:t>
            </a:r>
            <a:r>
              <a:rPr lang="en-US" altLang="vi-VN" sz="2800">
                <a:solidFill>
                  <a:srgbClr val="00FF00"/>
                </a:solidFill>
                <a:latin typeface="Times New Roman" panose="02020603050405020304" pitchFamily="18" charset="0"/>
                <a:cs typeface="Times New Roman" panose="02020603050405020304" pitchFamily="18" charset="0"/>
              </a:rPr>
              <a:t>ật</a:t>
            </a:r>
            <a:r>
              <a:rPr lang="en-US" altLang="vi-VN" sz="2800">
                <a:solidFill>
                  <a:schemeClr val="bg1"/>
                </a:solidFill>
                <a:latin typeface="Times New Roman" panose="02020603050405020304" pitchFamily="18" charset="0"/>
                <a:cs typeface="Times New Roman" panose="02020603050405020304" pitchFamily="18" charset="0"/>
              </a:rPr>
              <a:t> gi</a:t>
            </a:r>
            <a:r>
              <a:rPr lang="en-US" altLang="vi-VN" sz="2800">
                <a:solidFill>
                  <a:srgbClr val="00FF00"/>
                </a:solidFill>
                <a:latin typeface="Times New Roman" panose="02020603050405020304" pitchFamily="18" charset="0"/>
                <a:cs typeface="Times New Roman" panose="02020603050405020304" pitchFamily="18" charset="0"/>
              </a:rPr>
              <a:t>ải</a:t>
            </a:r>
          </a:p>
        </p:txBody>
      </p:sp>
      <p:sp>
        <p:nvSpPr>
          <p:cNvPr id="11" name="Rectangle 7"/>
          <p:cNvSpPr>
            <a:spLocks noChangeArrowheads="1"/>
          </p:cNvSpPr>
          <p:nvPr/>
        </p:nvSpPr>
        <p:spPr bwMode="auto">
          <a:xfrm>
            <a:off x="101007" y="3075447"/>
            <a:ext cx="5050238" cy="35548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indent="361950" algn="just"/>
            <a:r>
              <a:rPr lang="en-US" altLang="vi-VN" sz="2500">
                <a:solidFill>
                  <a:srgbClr val="FFFF99"/>
                </a:solidFill>
                <a:cs typeface="Times New Roman" panose="02020603050405020304" pitchFamily="18" charset="0"/>
              </a:rPr>
              <a:t>Hội thổi cơm thi ở làng Đồng Vân </a:t>
            </a:r>
            <a:r>
              <a:rPr lang="en-US" altLang="vi-VN" sz="2500" b="1">
                <a:solidFill>
                  <a:srgbClr val="FF33CC"/>
                </a:solidFill>
                <a:cs typeface="Times New Roman" panose="02020603050405020304" pitchFamily="18" charset="0"/>
              </a:rPr>
              <a:t>/</a:t>
            </a:r>
            <a:r>
              <a:rPr lang="en-US" altLang="vi-VN" sz="2500">
                <a:solidFill>
                  <a:srgbClr val="FFFF99"/>
                </a:solidFill>
                <a:cs typeface="Times New Roman" panose="02020603050405020304" pitchFamily="18" charset="0"/>
              </a:rPr>
              <a:t> bắt nguồn từ các cuộc trẩy quân đánh giặc của người Việt cổ bên bờ sông Đáy xưa.</a:t>
            </a:r>
          </a:p>
          <a:p>
            <a:pPr indent="361950" algn="just"/>
            <a:r>
              <a:rPr lang="en-US" altLang="vi-VN" sz="2500">
                <a:solidFill>
                  <a:srgbClr val="FFFF99"/>
                </a:solidFill>
                <a:cs typeface="Times New Roman" panose="02020603050405020304" pitchFamily="18" charset="0"/>
              </a:rPr>
              <a:t>Mỗi người nấu cơm </a:t>
            </a:r>
            <a:r>
              <a:rPr lang="en-US" altLang="vi-VN" sz="2500" b="1">
                <a:solidFill>
                  <a:srgbClr val="FF33CC"/>
                </a:solidFill>
                <a:cs typeface="Times New Roman" panose="02020603050405020304" pitchFamily="18" charset="0"/>
              </a:rPr>
              <a:t>/</a:t>
            </a:r>
            <a:r>
              <a:rPr lang="en-US" altLang="vi-VN" sz="2500">
                <a:solidFill>
                  <a:srgbClr val="FFFF99"/>
                </a:solidFill>
                <a:cs typeface="Times New Roman" panose="02020603050405020304" pitchFamily="18" charset="0"/>
              </a:rPr>
              <a:t>đều mang một cái cần tre được cắm rất khéo vào dây lưng, uốn cong hình cánh cung từ phía sau ra trước mặt, đầu cần treo cái nồi nho nhỏ. </a:t>
            </a:r>
          </a:p>
        </p:txBody>
      </p:sp>
      <p:sp>
        <p:nvSpPr>
          <p:cNvPr id="13" name="Text Box 5"/>
          <p:cNvSpPr txBox="1">
            <a:spLocks noChangeArrowheads="1"/>
          </p:cNvSpPr>
          <p:nvPr/>
        </p:nvSpPr>
        <p:spPr bwMode="auto">
          <a:xfrm>
            <a:off x="5230074" y="2000501"/>
            <a:ext cx="379305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hangingPunct="0">
              <a:buFont typeface="Arial" pitchFamily="34" charset="0"/>
              <a:defRPr sz="2000">
                <a:solidFill>
                  <a:schemeClr val="tx1"/>
                </a:solidFill>
                <a:latin typeface="Calibri" pitchFamily="34" charset="0"/>
              </a:defRPr>
            </a:lvl6pPr>
            <a:lvl7pPr eaLnBrk="0" hangingPunct="0">
              <a:buFont typeface="Arial" pitchFamily="34" charset="0"/>
              <a:defRPr sz="2000">
                <a:solidFill>
                  <a:schemeClr val="tx1"/>
                </a:solidFill>
                <a:latin typeface="Calibri" pitchFamily="34" charset="0"/>
              </a:defRPr>
            </a:lvl7pPr>
            <a:lvl8pPr eaLnBrk="0" hangingPunct="0">
              <a:buFont typeface="Arial" pitchFamily="34" charset="0"/>
              <a:defRPr sz="2000">
                <a:solidFill>
                  <a:schemeClr val="tx1"/>
                </a:solidFill>
                <a:latin typeface="Calibri" pitchFamily="34" charset="0"/>
              </a:defRPr>
            </a:lvl8pPr>
            <a:lvl9pPr eaLnBrk="0" hangingPunct="0">
              <a:buFont typeface="Arial" pitchFamily="34" charset="0"/>
              <a:defRPr sz="2000">
                <a:solidFill>
                  <a:schemeClr val="tx1"/>
                </a:solidFill>
                <a:latin typeface="Calibri" pitchFamily="34" charset="0"/>
              </a:defRPr>
            </a:lvl9pPr>
          </a:lstStyle>
          <a:p>
            <a:pPr indent="361950" algn="just"/>
            <a:r>
              <a:rPr lang="vi-VN" altLang="vi-VN" sz="2800">
                <a:solidFill>
                  <a:schemeClr val="bg1"/>
                </a:solidFill>
                <a:latin typeface="Times New Roman" panose="02020603050405020304" pitchFamily="18" charset="0"/>
                <a:cs typeface="Times New Roman" panose="02020603050405020304" pitchFamily="18" charset="0"/>
              </a:rPr>
              <a:t>3.Tìm những chi tiết cho thấy thành viên của mỗi đội thổi cơm thi đều phối hợp nhịp nhàng, ăn ý với nhau.</a:t>
            </a:r>
            <a:endParaRPr lang="en-US" altLang="vi-VN" sz="2800">
              <a:solidFill>
                <a:schemeClr val="bg1"/>
              </a:solidFill>
              <a:latin typeface="Times New Roman" panose="02020603050405020304" pitchFamily="18" charset="0"/>
              <a:cs typeface="Times New Roman" panose="02020603050405020304" pitchFamily="18" charset="0"/>
            </a:endParaRPr>
          </a:p>
        </p:txBody>
      </p:sp>
      <p:sp>
        <p:nvSpPr>
          <p:cNvPr id="12" name="Text Box 5"/>
          <p:cNvSpPr txBox="1">
            <a:spLocks noChangeArrowheads="1"/>
          </p:cNvSpPr>
          <p:nvPr/>
        </p:nvSpPr>
        <p:spPr bwMode="auto">
          <a:xfrm>
            <a:off x="5198542" y="1995362"/>
            <a:ext cx="3793058"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hangingPunct="0">
              <a:buFont typeface="Arial" pitchFamily="34" charset="0"/>
              <a:defRPr sz="2000">
                <a:solidFill>
                  <a:schemeClr val="tx1"/>
                </a:solidFill>
                <a:latin typeface="Calibri" pitchFamily="34" charset="0"/>
              </a:defRPr>
            </a:lvl6pPr>
            <a:lvl7pPr eaLnBrk="0" hangingPunct="0">
              <a:buFont typeface="Arial" pitchFamily="34" charset="0"/>
              <a:defRPr sz="2000">
                <a:solidFill>
                  <a:schemeClr val="tx1"/>
                </a:solidFill>
                <a:latin typeface="Calibri" pitchFamily="34" charset="0"/>
              </a:defRPr>
            </a:lvl7pPr>
            <a:lvl8pPr eaLnBrk="0" hangingPunct="0">
              <a:buFont typeface="Arial" pitchFamily="34" charset="0"/>
              <a:defRPr sz="2000">
                <a:solidFill>
                  <a:schemeClr val="tx1"/>
                </a:solidFill>
                <a:latin typeface="Calibri" pitchFamily="34" charset="0"/>
              </a:defRPr>
            </a:lvl8pPr>
            <a:lvl9pPr eaLnBrk="0" hangingPunct="0">
              <a:buFont typeface="Arial" pitchFamily="34" charset="0"/>
              <a:defRPr sz="2000">
                <a:solidFill>
                  <a:schemeClr val="tx1"/>
                </a:solidFill>
                <a:latin typeface="Calibri" pitchFamily="34" charset="0"/>
              </a:defRPr>
            </a:lvl9pPr>
          </a:lstStyle>
          <a:p>
            <a:pPr indent="361950"/>
            <a:r>
              <a:rPr lang="en-US" altLang="vi-VN" sz="2800" dirty="0">
                <a:solidFill>
                  <a:srgbClr val="FF33CC"/>
                </a:solidFill>
                <a:latin typeface="Times New Roman" panose="02020603050405020304" pitchFamily="18" charset="0"/>
                <a:cs typeface="Times New Roman" panose="02020603050405020304" pitchFamily="18" charset="0"/>
                <a:sym typeface="Wingdings"/>
              </a:rPr>
              <a:t> </a:t>
            </a:r>
            <a:r>
              <a:rPr lang="en-US" altLang="vi-VN" sz="2800" dirty="0" err="1">
                <a:solidFill>
                  <a:srgbClr val="FF33CC"/>
                </a:solidFill>
                <a:latin typeface="Times New Roman" panose="02020603050405020304" pitchFamily="18" charset="0"/>
                <a:cs typeface="Times New Roman" panose="02020603050405020304" pitchFamily="18" charset="0"/>
                <a:sym typeface="Wingdings"/>
              </a:rPr>
              <a:t>Mỗi</a:t>
            </a:r>
            <a:r>
              <a:rPr lang="en-US" altLang="vi-VN" sz="2800" dirty="0">
                <a:solidFill>
                  <a:srgbClr val="FF33CC"/>
                </a:solidFill>
                <a:latin typeface="Times New Roman" panose="02020603050405020304" pitchFamily="18" charset="0"/>
                <a:cs typeface="Times New Roman" panose="02020603050405020304" pitchFamily="18" charset="0"/>
                <a:sym typeface="Wingdings"/>
              </a:rPr>
              <a:t> </a:t>
            </a:r>
            <a:r>
              <a:rPr lang="en-US" altLang="vi-VN" sz="2800" dirty="0" err="1">
                <a:solidFill>
                  <a:srgbClr val="FF33CC"/>
                </a:solidFill>
                <a:latin typeface="Times New Roman" panose="02020603050405020304" pitchFamily="18" charset="0"/>
                <a:cs typeface="Times New Roman" panose="02020603050405020304" pitchFamily="18" charset="0"/>
                <a:sym typeface="Wingdings"/>
              </a:rPr>
              <a:t>người</a:t>
            </a:r>
            <a:r>
              <a:rPr lang="en-US" altLang="vi-VN" sz="2800" dirty="0">
                <a:solidFill>
                  <a:srgbClr val="FF33CC"/>
                </a:solidFill>
                <a:latin typeface="Times New Roman" panose="02020603050405020304" pitchFamily="18" charset="0"/>
                <a:cs typeface="Times New Roman" panose="02020603050405020304" pitchFamily="18" charset="0"/>
                <a:sym typeface="Wingdings"/>
              </a:rPr>
              <a:t> </a:t>
            </a:r>
            <a:r>
              <a:rPr lang="en-US" altLang="vi-VN" sz="2800" dirty="0" err="1">
                <a:solidFill>
                  <a:srgbClr val="FF33CC"/>
                </a:solidFill>
                <a:latin typeface="Times New Roman" panose="02020603050405020304" pitchFamily="18" charset="0"/>
                <a:cs typeface="Times New Roman" panose="02020603050405020304" pitchFamily="18" charset="0"/>
                <a:sym typeface="Wingdings"/>
              </a:rPr>
              <a:t>một</a:t>
            </a:r>
            <a:r>
              <a:rPr lang="en-US" altLang="vi-VN" sz="2800" dirty="0">
                <a:solidFill>
                  <a:srgbClr val="FF33CC"/>
                </a:solidFill>
                <a:latin typeface="Times New Roman" panose="02020603050405020304" pitchFamily="18" charset="0"/>
                <a:cs typeface="Times New Roman" panose="02020603050405020304" pitchFamily="18" charset="0"/>
                <a:sym typeface="Wingdings"/>
              </a:rPr>
              <a:t> </a:t>
            </a:r>
            <a:r>
              <a:rPr lang="en-US" altLang="vi-VN" sz="2800" dirty="0" err="1">
                <a:solidFill>
                  <a:srgbClr val="FF33CC"/>
                </a:solidFill>
                <a:latin typeface="Times New Roman" panose="02020603050405020304" pitchFamily="18" charset="0"/>
                <a:cs typeface="Times New Roman" panose="02020603050405020304" pitchFamily="18" charset="0"/>
                <a:sym typeface="Wingdings"/>
              </a:rPr>
              <a:t>việc</a:t>
            </a:r>
            <a:r>
              <a:rPr lang="en-US" altLang="vi-VN" sz="2800" dirty="0">
                <a:solidFill>
                  <a:srgbClr val="FF33CC"/>
                </a:solidFill>
                <a:latin typeface="Times New Roman" panose="02020603050405020304" pitchFamily="18" charset="0"/>
                <a:cs typeface="Times New Roman" panose="02020603050405020304" pitchFamily="18" charset="0"/>
                <a:sym typeface="Wingdings"/>
              </a:rPr>
              <a:t>:</a:t>
            </a:r>
          </a:p>
          <a:p>
            <a:pPr indent="361950"/>
            <a:r>
              <a:rPr lang="en-US" altLang="vi-VN" sz="2800" dirty="0">
                <a:solidFill>
                  <a:srgbClr val="00FFFF"/>
                </a:solidFill>
                <a:latin typeface="Times New Roman" panose="02020603050405020304" pitchFamily="18" charset="0"/>
                <a:cs typeface="Times New Roman" panose="02020603050405020304" pitchFamily="18" charset="0"/>
                <a:sym typeface="Wingdings"/>
              </a:rPr>
              <a:t> </a:t>
            </a:r>
            <a:r>
              <a:rPr lang="vi-VN" altLang="vi-VN" sz="2800" dirty="0">
                <a:solidFill>
                  <a:srgbClr val="00FFFF"/>
                </a:solidFill>
                <a:latin typeface="Times New Roman" panose="02020603050405020304" pitchFamily="18" charset="0"/>
                <a:cs typeface="Times New Roman" panose="02020603050405020304" pitchFamily="18" charset="0"/>
              </a:rPr>
              <a:t>Người vót những thanh tre già thành những chiếc đũa bông</a:t>
            </a:r>
            <a:r>
              <a:rPr lang="en-US" altLang="vi-VN" sz="2800" dirty="0">
                <a:solidFill>
                  <a:srgbClr val="00FFFF"/>
                </a:solidFill>
                <a:latin typeface="Times New Roman" panose="02020603050405020304" pitchFamily="18" charset="0"/>
                <a:cs typeface="Times New Roman" panose="02020603050405020304" pitchFamily="18" charset="0"/>
              </a:rPr>
              <a:t>.</a:t>
            </a:r>
          </a:p>
          <a:p>
            <a:pPr indent="361950" algn="just"/>
            <a:r>
              <a:rPr lang="en-US" altLang="vi-VN" sz="2800" dirty="0">
                <a:solidFill>
                  <a:srgbClr val="00FFFF"/>
                </a:solidFill>
                <a:latin typeface="Times New Roman" panose="02020603050405020304" pitchFamily="18" charset="0"/>
                <a:cs typeface="Times New Roman" panose="02020603050405020304" pitchFamily="18" charset="0"/>
                <a:sym typeface="Wingdings"/>
              </a:rPr>
              <a:t> </a:t>
            </a:r>
            <a:r>
              <a:rPr lang="vi-VN" altLang="vi-VN" sz="2800" dirty="0">
                <a:solidFill>
                  <a:srgbClr val="00FFFF"/>
                </a:solidFill>
                <a:latin typeface="Times New Roman" panose="02020603050405020304" pitchFamily="18" charset="0"/>
                <a:cs typeface="Times New Roman" panose="02020603050405020304" pitchFamily="18" charset="0"/>
              </a:rPr>
              <a:t>Người nhanh tay giã thóc, giần sàng thành gạo.</a:t>
            </a:r>
          </a:p>
          <a:p>
            <a:pPr indent="361950" algn="just"/>
            <a:r>
              <a:rPr lang="en-US" altLang="vi-VN" sz="2800" dirty="0">
                <a:solidFill>
                  <a:srgbClr val="00FFFF"/>
                </a:solidFill>
                <a:latin typeface="Times New Roman" panose="02020603050405020304" pitchFamily="18" charset="0"/>
                <a:cs typeface="Times New Roman" panose="02020603050405020304" pitchFamily="18" charset="0"/>
                <a:sym typeface="Wingdings"/>
              </a:rPr>
              <a:t> </a:t>
            </a:r>
            <a:r>
              <a:rPr lang="vi-VN" altLang="vi-VN" sz="2800" dirty="0">
                <a:solidFill>
                  <a:srgbClr val="00FFFF"/>
                </a:solidFill>
                <a:latin typeface="Times New Roman" panose="02020603050405020304" pitchFamily="18" charset="0"/>
                <a:cs typeface="Times New Roman" panose="02020603050405020304" pitchFamily="18" charset="0"/>
              </a:rPr>
              <a:t>Người thì lấy nước và bắt đầu thổi cơm.</a:t>
            </a:r>
          </a:p>
        </p:txBody>
      </p:sp>
    </p:spTree>
    <p:extLst>
      <p:ext uri="{BB962C8B-B14F-4D97-AF65-F5344CB8AC3E}">
        <p14:creationId xmlns:p14="http://schemas.microsoft.com/office/powerpoint/2010/main" val="17015182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circle(in)">
                                      <p:cBhvr>
                                        <p:cTn id="7" dur="2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32" fill="hold" grpId="0" nodeType="clickEffect">
                                  <p:stCondLst>
                                    <p:cond delay="0"/>
                                  </p:stCondLst>
                                  <p:childTnLst>
                                    <p:animEffect transition="out" filter="diamond(out)">
                                      <p:cBhvr>
                                        <p:cTn id="11" dur="2000"/>
                                        <p:tgtEl>
                                          <p:spTgt spid="13">
                                            <p:txEl>
                                              <p:pRg st="0" end="0"/>
                                            </p:txEl>
                                          </p:spTgt>
                                        </p:tgtEl>
                                      </p:cBhvr>
                                    </p:animEffect>
                                    <p:set>
                                      <p:cBhvr>
                                        <p:cTn id="12" dur="1" fill="hold">
                                          <p:stCondLst>
                                            <p:cond delay="1999"/>
                                          </p:stCondLst>
                                        </p:cTn>
                                        <p:tgtEl>
                                          <p:spTgt spid="13">
                                            <p:txEl>
                                              <p:pRg st="0" end="0"/>
                                            </p:txEl>
                                          </p:spTgt>
                                        </p:tgtEl>
                                        <p:attrNameLst>
                                          <p:attrName>style.visibility</p:attrName>
                                        </p:attrNameLst>
                                      </p:cBhvr>
                                      <p:to>
                                        <p:strVal val="hidden"/>
                                      </p:to>
                                    </p:set>
                                  </p:childTnLst>
                                </p:cTn>
                              </p:par>
                            </p:childTnLst>
                          </p:cTn>
                        </p:par>
                        <p:par>
                          <p:cTn id="13" fill="hold">
                            <p:stCondLst>
                              <p:cond delay="2000"/>
                            </p:stCondLst>
                            <p:childTnLst>
                              <p:par>
                                <p:cTn id="14" presetID="6" presetClass="entr" presetSubtype="16" fill="hold" nodeType="after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circle(in)">
                                      <p:cBhvr>
                                        <p:cTn id="16" dur="2000"/>
                                        <p:tgtEl>
                                          <p:spTgt spid="12">
                                            <p:txEl>
                                              <p:pRg st="0" end="0"/>
                                            </p:txEl>
                                          </p:spTgt>
                                        </p:tgtEl>
                                      </p:cBhvr>
                                    </p:animEffect>
                                  </p:childTnLst>
                                </p:cTn>
                              </p:par>
                            </p:childTnLst>
                          </p:cTn>
                        </p:par>
                        <p:par>
                          <p:cTn id="17" fill="hold">
                            <p:stCondLst>
                              <p:cond delay="4000"/>
                            </p:stCondLst>
                            <p:childTnLst>
                              <p:par>
                                <p:cTn id="18" presetID="6" presetClass="entr" presetSubtype="16" fill="hold" nodeType="after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Effect transition="in" filter="circle(in)">
                                      <p:cBhvr>
                                        <p:cTn id="20" dur="2000"/>
                                        <p:tgtEl>
                                          <p:spTgt spid="12">
                                            <p:txEl>
                                              <p:pRg st="1" end="1"/>
                                            </p:txEl>
                                          </p:spTgt>
                                        </p:tgtEl>
                                      </p:cBhvr>
                                    </p:animEffect>
                                  </p:childTnLst>
                                </p:cTn>
                              </p:par>
                            </p:childTnLst>
                          </p:cTn>
                        </p:par>
                        <p:par>
                          <p:cTn id="21" fill="hold">
                            <p:stCondLst>
                              <p:cond delay="6000"/>
                            </p:stCondLst>
                            <p:childTnLst>
                              <p:par>
                                <p:cTn id="22" presetID="6" presetClass="entr" presetSubtype="16" fill="hold" nodeType="after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animEffect transition="in" filter="circle(in)">
                                      <p:cBhvr>
                                        <p:cTn id="24" dur="2000"/>
                                        <p:tgtEl>
                                          <p:spTgt spid="12">
                                            <p:txEl>
                                              <p:pRg st="2" end="2"/>
                                            </p:txEl>
                                          </p:spTgt>
                                        </p:tgtEl>
                                      </p:cBhvr>
                                    </p:animEffect>
                                  </p:childTnLst>
                                </p:cTn>
                              </p:par>
                            </p:childTnLst>
                          </p:cTn>
                        </p:par>
                        <p:par>
                          <p:cTn id="25" fill="hold">
                            <p:stCondLst>
                              <p:cond delay="8000"/>
                            </p:stCondLst>
                            <p:childTnLst>
                              <p:par>
                                <p:cTn id="26" presetID="6" presetClass="entr" presetSubtype="16" fill="hold" nodeType="after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Effect transition="in" filter="circle(in)">
                                      <p:cBhvr>
                                        <p:cTn id="28" dur="20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hangingPunct="0">
              <a:buFont typeface="Arial" pitchFamily="34" charset="0"/>
              <a:defRPr sz="2000">
                <a:solidFill>
                  <a:schemeClr val="tx1"/>
                </a:solidFill>
                <a:latin typeface="Calibri" pitchFamily="34" charset="0"/>
              </a:defRPr>
            </a:lvl6pPr>
            <a:lvl7pPr eaLnBrk="0" hangingPunct="0">
              <a:buFont typeface="Arial" pitchFamily="34" charset="0"/>
              <a:defRPr sz="2000">
                <a:solidFill>
                  <a:schemeClr val="tx1"/>
                </a:solidFill>
                <a:latin typeface="Calibri" pitchFamily="34" charset="0"/>
              </a:defRPr>
            </a:lvl7pPr>
            <a:lvl8pPr eaLnBrk="0" hangingPunct="0">
              <a:buFont typeface="Arial" pitchFamily="34" charset="0"/>
              <a:defRPr sz="2000">
                <a:solidFill>
                  <a:schemeClr val="tx1"/>
                </a:solidFill>
                <a:latin typeface="Calibri" pitchFamily="34" charset="0"/>
              </a:defRPr>
            </a:lvl8pPr>
            <a:lvl9pPr eaLnBrk="0" hangingPunct="0">
              <a:buFont typeface="Arial" pitchFamily="34" charset="0"/>
              <a:defRPr sz="2000">
                <a:solidFill>
                  <a:schemeClr val="tx1"/>
                </a:solidFill>
                <a:latin typeface="Calibri" pitchFamily="34" charset="0"/>
              </a:defRPr>
            </a:lvl9pPr>
          </a:lstStyle>
          <a:p>
            <a:fld id="{1CB60C90-6C18-474C-8A60-9DF543FA9B3F}" type="slidenum">
              <a:rPr lang="en-US" altLang="vi-VN" sz="1200">
                <a:solidFill>
                  <a:srgbClr val="898989"/>
                </a:solidFill>
              </a:rPr>
              <a:pPr/>
              <a:t>12</a:t>
            </a:fld>
            <a:endParaRPr lang="en-US" altLang="vi-VN" sz="1200">
              <a:solidFill>
                <a:srgbClr val="898989"/>
              </a:solidFill>
            </a:endParaRPr>
          </a:p>
        </p:txBody>
      </p:sp>
      <p:sp>
        <p:nvSpPr>
          <p:cNvPr id="19459" name="Text Box 6"/>
          <p:cNvSpPr txBox="1">
            <a:spLocks noChangeArrowheads="1"/>
          </p:cNvSpPr>
          <p:nvPr/>
        </p:nvSpPr>
        <p:spPr bwMode="auto">
          <a:xfrm>
            <a:off x="6640513" y="22240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hangingPunct="0">
              <a:buFont typeface="Arial" pitchFamily="34" charset="0"/>
              <a:defRPr sz="2000">
                <a:solidFill>
                  <a:schemeClr val="tx1"/>
                </a:solidFill>
                <a:latin typeface="Calibri" pitchFamily="34" charset="0"/>
              </a:defRPr>
            </a:lvl6pPr>
            <a:lvl7pPr eaLnBrk="0" hangingPunct="0">
              <a:buFont typeface="Arial" pitchFamily="34" charset="0"/>
              <a:defRPr sz="2000">
                <a:solidFill>
                  <a:schemeClr val="tx1"/>
                </a:solidFill>
                <a:latin typeface="Calibri" pitchFamily="34" charset="0"/>
              </a:defRPr>
            </a:lvl7pPr>
            <a:lvl8pPr eaLnBrk="0" hangingPunct="0">
              <a:buFont typeface="Arial" pitchFamily="34" charset="0"/>
              <a:defRPr sz="2000">
                <a:solidFill>
                  <a:schemeClr val="tx1"/>
                </a:solidFill>
                <a:latin typeface="Calibri" pitchFamily="34" charset="0"/>
              </a:defRPr>
            </a:lvl8pPr>
            <a:lvl9pPr eaLnBrk="0" hangingPunct="0">
              <a:buFont typeface="Arial" pitchFamily="34" charset="0"/>
              <a:defRPr sz="2000">
                <a:solidFill>
                  <a:schemeClr val="tx1"/>
                </a:solidFill>
                <a:latin typeface="Calibri" pitchFamily="34" charset="0"/>
              </a:defRPr>
            </a:lvl9pPr>
          </a:lstStyle>
          <a:p>
            <a:pPr eaLnBrk="1" hangingPunct="1"/>
            <a:endParaRPr lang="vi-VN" altLang="vi-VN" sz="1800" b="1">
              <a:latin typeface="Times New Roman" pitchFamily="18" charset="0"/>
            </a:endParaRPr>
          </a:p>
        </p:txBody>
      </p:sp>
      <p:sp>
        <p:nvSpPr>
          <p:cNvPr id="19460" name="Text Box 7"/>
          <p:cNvSpPr txBox="1">
            <a:spLocks noChangeArrowheads="1"/>
          </p:cNvSpPr>
          <p:nvPr/>
        </p:nvSpPr>
        <p:spPr bwMode="auto">
          <a:xfrm>
            <a:off x="1671638" y="3232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hangingPunct="0">
              <a:buFont typeface="Arial" pitchFamily="34" charset="0"/>
              <a:defRPr sz="2000">
                <a:solidFill>
                  <a:schemeClr val="tx1"/>
                </a:solidFill>
                <a:latin typeface="Calibri" pitchFamily="34" charset="0"/>
              </a:defRPr>
            </a:lvl6pPr>
            <a:lvl7pPr eaLnBrk="0" hangingPunct="0">
              <a:buFont typeface="Arial" pitchFamily="34" charset="0"/>
              <a:defRPr sz="2000">
                <a:solidFill>
                  <a:schemeClr val="tx1"/>
                </a:solidFill>
                <a:latin typeface="Calibri" pitchFamily="34" charset="0"/>
              </a:defRPr>
            </a:lvl7pPr>
            <a:lvl8pPr eaLnBrk="0" hangingPunct="0">
              <a:buFont typeface="Arial" pitchFamily="34" charset="0"/>
              <a:defRPr sz="2000">
                <a:solidFill>
                  <a:schemeClr val="tx1"/>
                </a:solidFill>
                <a:latin typeface="Calibri" pitchFamily="34" charset="0"/>
              </a:defRPr>
            </a:lvl8pPr>
            <a:lvl9pPr eaLnBrk="0" hangingPunct="0">
              <a:buFont typeface="Arial" pitchFamily="34" charset="0"/>
              <a:defRPr sz="2000">
                <a:solidFill>
                  <a:schemeClr val="tx1"/>
                </a:solidFill>
                <a:latin typeface="Calibri" pitchFamily="34" charset="0"/>
              </a:defRPr>
            </a:lvl9pPr>
          </a:lstStyle>
          <a:p>
            <a:pPr eaLnBrk="1" hangingPunct="1"/>
            <a:endParaRPr lang="vi-VN" altLang="vi-VN" sz="1800" b="1">
              <a:latin typeface="Times New Roman" pitchFamily="18" charset="0"/>
            </a:endParaRPr>
          </a:p>
        </p:txBody>
      </p:sp>
      <p:sp>
        <p:nvSpPr>
          <p:cNvPr id="19461" name="Text Box 8"/>
          <p:cNvSpPr txBox="1">
            <a:spLocks noChangeArrowheads="1"/>
          </p:cNvSpPr>
          <p:nvPr/>
        </p:nvSpPr>
        <p:spPr bwMode="auto">
          <a:xfrm>
            <a:off x="2771775" y="44370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hangingPunct="0">
              <a:buFont typeface="Arial" pitchFamily="34" charset="0"/>
              <a:defRPr sz="2000">
                <a:solidFill>
                  <a:schemeClr val="tx1"/>
                </a:solidFill>
                <a:latin typeface="Calibri" pitchFamily="34" charset="0"/>
              </a:defRPr>
            </a:lvl6pPr>
            <a:lvl7pPr eaLnBrk="0" hangingPunct="0">
              <a:buFont typeface="Arial" pitchFamily="34" charset="0"/>
              <a:defRPr sz="2000">
                <a:solidFill>
                  <a:schemeClr val="tx1"/>
                </a:solidFill>
                <a:latin typeface="Calibri" pitchFamily="34" charset="0"/>
              </a:defRPr>
            </a:lvl7pPr>
            <a:lvl8pPr eaLnBrk="0" hangingPunct="0">
              <a:buFont typeface="Arial" pitchFamily="34" charset="0"/>
              <a:defRPr sz="2000">
                <a:solidFill>
                  <a:schemeClr val="tx1"/>
                </a:solidFill>
                <a:latin typeface="Calibri" pitchFamily="34" charset="0"/>
              </a:defRPr>
            </a:lvl8pPr>
            <a:lvl9pPr eaLnBrk="0" hangingPunct="0">
              <a:buFont typeface="Arial" pitchFamily="34" charset="0"/>
              <a:defRPr sz="2000">
                <a:solidFill>
                  <a:schemeClr val="tx1"/>
                </a:solidFill>
                <a:latin typeface="Calibri" pitchFamily="34" charset="0"/>
              </a:defRPr>
            </a:lvl9pPr>
          </a:lstStyle>
          <a:p>
            <a:pPr eaLnBrk="1" hangingPunct="1">
              <a:spcBef>
                <a:spcPct val="50000"/>
              </a:spcBef>
            </a:pPr>
            <a:endParaRPr lang="vi-VN" altLang="vi-VN" sz="1800" b="1">
              <a:latin typeface="Times New Roman" pitchFamily="18" charset="0"/>
            </a:endParaRPr>
          </a:p>
        </p:txBody>
      </p:sp>
      <p:sp>
        <p:nvSpPr>
          <p:cNvPr id="19462" name="Text Box 9"/>
          <p:cNvSpPr txBox="1">
            <a:spLocks noChangeArrowheads="1"/>
          </p:cNvSpPr>
          <p:nvPr/>
        </p:nvSpPr>
        <p:spPr bwMode="auto">
          <a:xfrm>
            <a:off x="2319338" y="34480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hangingPunct="0">
              <a:buFont typeface="Arial" pitchFamily="34" charset="0"/>
              <a:defRPr sz="2000">
                <a:solidFill>
                  <a:schemeClr val="tx1"/>
                </a:solidFill>
                <a:latin typeface="Calibri" pitchFamily="34" charset="0"/>
              </a:defRPr>
            </a:lvl6pPr>
            <a:lvl7pPr eaLnBrk="0" hangingPunct="0">
              <a:buFont typeface="Arial" pitchFamily="34" charset="0"/>
              <a:defRPr sz="2000">
                <a:solidFill>
                  <a:schemeClr val="tx1"/>
                </a:solidFill>
                <a:latin typeface="Calibri" pitchFamily="34" charset="0"/>
              </a:defRPr>
            </a:lvl7pPr>
            <a:lvl8pPr eaLnBrk="0" hangingPunct="0">
              <a:buFont typeface="Arial" pitchFamily="34" charset="0"/>
              <a:defRPr sz="2000">
                <a:solidFill>
                  <a:schemeClr val="tx1"/>
                </a:solidFill>
                <a:latin typeface="Calibri" pitchFamily="34" charset="0"/>
              </a:defRPr>
            </a:lvl8pPr>
            <a:lvl9pPr eaLnBrk="0" hangingPunct="0">
              <a:buFont typeface="Arial" pitchFamily="34" charset="0"/>
              <a:defRPr sz="2000">
                <a:solidFill>
                  <a:schemeClr val="tx1"/>
                </a:solidFill>
                <a:latin typeface="Calibri" pitchFamily="34" charset="0"/>
              </a:defRPr>
            </a:lvl9pPr>
          </a:lstStyle>
          <a:p>
            <a:pPr eaLnBrk="1" hangingPunct="1"/>
            <a:endParaRPr lang="vi-VN" altLang="vi-VN" sz="1800" b="1">
              <a:latin typeface="Times New Roman" pitchFamily="18" charset="0"/>
            </a:endParaRPr>
          </a:p>
        </p:txBody>
      </p:sp>
      <p:sp>
        <p:nvSpPr>
          <p:cNvPr id="19463" name="Text Box 10"/>
          <p:cNvSpPr txBox="1">
            <a:spLocks noChangeArrowheads="1"/>
          </p:cNvSpPr>
          <p:nvPr/>
        </p:nvSpPr>
        <p:spPr bwMode="auto">
          <a:xfrm>
            <a:off x="1239838" y="36655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hangingPunct="0">
              <a:buFont typeface="Arial" pitchFamily="34" charset="0"/>
              <a:defRPr sz="2000">
                <a:solidFill>
                  <a:schemeClr val="tx1"/>
                </a:solidFill>
                <a:latin typeface="Calibri" pitchFamily="34" charset="0"/>
              </a:defRPr>
            </a:lvl6pPr>
            <a:lvl7pPr eaLnBrk="0" hangingPunct="0">
              <a:buFont typeface="Arial" pitchFamily="34" charset="0"/>
              <a:defRPr sz="2000">
                <a:solidFill>
                  <a:schemeClr val="tx1"/>
                </a:solidFill>
                <a:latin typeface="Calibri" pitchFamily="34" charset="0"/>
              </a:defRPr>
            </a:lvl7pPr>
            <a:lvl8pPr eaLnBrk="0" hangingPunct="0">
              <a:buFont typeface="Arial" pitchFamily="34" charset="0"/>
              <a:defRPr sz="2000">
                <a:solidFill>
                  <a:schemeClr val="tx1"/>
                </a:solidFill>
                <a:latin typeface="Calibri" pitchFamily="34" charset="0"/>
              </a:defRPr>
            </a:lvl8pPr>
            <a:lvl9pPr eaLnBrk="0" hangingPunct="0">
              <a:buFont typeface="Arial" pitchFamily="34" charset="0"/>
              <a:defRPr sz="2000">
                <a:solidFill>
                  <a:schemeClr val="tx1"/>
                </a:solidFill>
                <a:latin typeface="Calibri" pitchFamily="34" charset="0"/>
              </a:defRPr>
            </a:lvl9pPr>
          </a:lstStyle>
          <a:p>
            <a:pPr eaLnBrk="1" hangingPunct="1"/>
            <a:endParaRPr lang="vi-VN" altLang="vi-VN" sz="1800" b="1">
              <a:latin typeface="Times New Roman" pitchFamily="18" charset="0"/>
            </a:endParaRPr>
          </a:p>
        </p:txBody>
      </p:sp>
      <p:pic>
        <p:nvPicPr>
          <p:cNvPr id="19464" name="Picture 11" descr="anh ngoi d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6868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Text Box 11"/>
          <p:cNvSpPr txBox="1">
            <a:spLocks noChangeArrowheads="1"/>
          </p:cNvSpPr>
          <p:nvPr/>
        </p:nvSpPr>
        <p:spPr bwMode="auto">
          <a:xfrm>
            <a:off x="303213" y="6032938"/>
            <a:ext cx="944489" cy="523220"/>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cs typeface="Arial" pitchFamily="34" charset="0"/>
              </a:defRPr>
            </a:lvl1pPr>
            <a:lvl2pPr marL="742950" indent="-285750">
              <a:defRPr>
                <a:solidFill>
                  <a:schemeClr val="tx1"/>
                </a:solidFill>
                <a:latin typeface="Times New Roman" pitchFamily="18" charset="0"/>
                <a:cs typeface="Arial" pitchFamily="34" charset="0"/>
              </a:defRPr>
            </a:lvl2pPr>
            <a:lvl3pPr marL="1143000" indent="-228600">
              <a:defRPr>
                <a:solidFill>
                  <a:schemeClr val="tx1"/>
                </a:solidFill>
                <a:latin typeface="Times New Roman" pitchFamily="18" charset="0"/>
                <a:cs typeface="Arial" pitchFamily="34" charset="0"/>
              </a:defRPr>
            </a:lvl3pPr>
            <a:lvl4pPr marL="1600200" indent="-228600">
              <a:defRPr>
                <a:solidFill>
                  <a:schemeClr val="tx1"/>
                </a:solidFill>
                <a:latin typeface="Times New Roman" pitchFamily="18" charset="0"/>
                <a:cs typeface="Arial" pitchFamily="34" charset="0"/>
              </a:defRPr>
            </a:lvl4pPr>
            <a:lvl5pPr marL="2057400" indent="-22860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r>
              <a:rPr lang="en-US" altLang="vi-VN" sz="2800" b="1" dirty="0" err="1">
                <a:cs typeface="Times New Roman" panose="02020603050405020304" pitchFamily="18" charset="0"/>
              </a:rPr>
              <a:t>Đình</a:t>
            </a:r>
            <a:endParaRPr lang="en-US" altLang="vi-VN" sz="2800" b="1" dirty="0">
              <a:cs typeface="Times New Roman" panose="02020603050405020304" pitchFamily="18" charset="0"/>
            </a:endParaRPr>
          </a:p>
        </p:txBody>
      </p:sp>
    </p:spTree>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Hình nền Powerpoint bảng đen - Mẫu Powerpoint bảng đen cực đẹp"/>
          <p:cNvPicPr>
            <a:picLocks noChangeAspect="1" noChangeArrowheads="1"/>
          </p:cNvPicPr>
          <p:nvPr/>
        </p:nvPicPr>
        <p:blipFill rotWithShape="1">
          <a:blip r:embed="rId2">
            <a:extLst>
              <a:ext uri="{28A0092B-C50C-407E-A947-70E740481C1C}">
                <a14:useLocalDpi xmlns:a14="http://schemas.microsoft.com/office/drawing/2010/main" val="0"/>
              </a:ext>
            </a:extLst>
          </a:blip>
          <a:srcRect l="1793" t="2205" r="1575" b="2752"/>
          <a:stretch/>
        </p:blipFill>
        <p:spPr bwMode="auto">
          <a:xfrm>
            <a:off x="-31531" y="0"/>
            <a:ext cx="9151883"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E2D2B3B-882E-40F3-A32F-6DD516915044}" type="slidenum">
              <a:rPr lang="en-US" smtClean="0">
                <a:solidFill>
                  <a:prstClr val="black">
                    <a:lumMod val="65000"/>
                    <a:lumOff val="35000"/>
                  </a:prstClr>
                </a:solidFill>
                <a:latin typeface="Times New Roman" panose="02020603050405020304" pitchFamily="18" charset="0"/>
                <a:cs typeface="Times New Roman" panose="02020603050405020304" pitchFamily="18" charset="0"/>
              </a:rPr>
              <a:pPr/>
              <a:t>13</a:t>
            </a:fld>
            <a:endParaRPr lang="en-US">
              <a:solidFill>
                <a:prstClr val="black">
                  <a:lumMod val="65000"/>
                  <a:lumOff val="35000"/>
                </a:prstClr>
              </a:solidFill>
              <a:latin typeface="Times New Roman" panose="02020603050405020304" pitchFamily="18" charset="0"/>
              <a:cs typeface="Times New Roman" panose="02020603050405020304" pitchFamily="18" charset="0"/>
            </a:endParaRPr>
          </a:p>
        </p:txBody>
      </p:sp>
      <p:sp>
        <p:nvSpPr>
          <p:cNvPr id="5" name="Title 1"/>
          <p:cNvSpPr>
            <a:spLocks noGrp="1"/>
          </p:cNvSpPr>
          <p:nvPr/>
        </p:nvSpPr>
        <p:spPr>
          <a:xfrm>
            <a:off x="-31531" y="152400"/>
            <a:ext cx="9151883" cy="1524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Bef>
                <a:spcPts val="0"/>
              </a:spcBef>
              <a:spcAft>
                <a:spcPts val="0"/>
              </a:spcAft>
            </a:pPr>
            <a:br>
              <a:rPr lang="en-US" sz="3200" dirty="0">
                <a:solidFill>
                  <a:prstClr val="white"/>
                </a:solidFill>
                <a:latin typeface="Times New Roman" panose="02020603050405020304" pitchFamily="18" charset="0"/>
                <a:cs typeface="Times New Roman" panose="02020603050405020304" pitchFamily="18" charset="0"/>
              </a:rPr>
            </a:br>
            <a:r>
              <a:rPr lang="en-US" sz="3200" dirty="0" err="1">
                <a:solidFill>
                  <a:prstClr val="white"/>
                </a:solidFill>
                <a:latin typeface="Times New Roman" panose="02020603050405020304" pitchFamily="18" charset="0"/>
                <a:cs typeface="Times New Roman" panose="02020603050405020304" pitchFamily="18" charset="0"/>
              </a:rPr>
              <a:t>Tập</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đọc</a:t>
            </a:r>
            <a:br>
              <a:rPr lang="en-US" sz="3200" dirty="0">
                <a:solidFill>
                  <a:prstClr val="white"/>
                </a:solidFill>
                <a:latin typeface="Times New Roman" panose="02020603050405020304" pitchFamily="18" charset="0"/>
                <a:cs typeface="Times New Roman" panose="02020603050405020304" pitchFamily="18" charset="0"/>
              </a:rPr>
            </a:br>
            <a:r>
              <a:rPr lang="vi-VN" sz="3200" b="1" dirty="0">
                <a:solidFill>
                  <a:srgbClr val="00FFFF"/>
                </a:solidFill>
                <a:latin typeface="Times New Roman" panose="02020603050405020304" pitchFamily="18" charset="0"/>
                <a:cs typeface="Times New Roman" panose="02020603050405020304" pitchFamily="18" charset="0"/>
              </a:rPr>
              <a:t>Hội thổi cơm thi ở Đồng Vân</a:t>
            </a:r>
          </a:p>
        </p:txBody>
      </p:sp>
      <p:cxnSp>
        <p:nvCxnSpPr>
          <p:cNvPr id="7" name="Straight Connector 6"/>
          <p:cNvCxnSpPr/>
          <p:nvPr/>
        </p:nvCxnSpPr>
        <p:spPr>
          <a:xfrm flipH="1">
            <a:off x="5198542" y="1855058"/>
            <a:ext cx="0" cy="4788000"/>
          </a:xfrm>
          <a:prstGeom prst="line">
            <a:avLst/>
          </a:prstGeom>
          <a:ln>
            <a:solidFill>
              <a:srgbClr val="FFCCFF"/>
            </a:solidFill>
          </a:ln>
        </p:spPr>
        <p:style>
          <a:lnRef idx="1">
            <a:schemeClr val="accent1"/>
          </a:lnRef>
          <a:fillRef idx="0">
            <a:schemeClr val="accent1"/>
          </a:fillRef>
          <a:effectRef idx="0">
            <a:schemeClr val="accent1"/>
          </a:effectRef>
          <a:fontRef idx="minor">
            <a:schemeClr val="tx1"/>
          </a:fontRef>
        </p:style>
      </p:cxnSp>
      <p:sp>
        <p:nvSpPr>
          <p:cNvPr id="8" name="TextBox 6"/>
          <p:cNvSpPr txBox="1"/>
          <p:nvPr/>
        </p:nvSpPr>
        <p:spPr>
          <a:xfrm>
            <a:off x="758786" y="1579168"/>
            <a:ext cx="2020105" cy="584775"/>
          </a:xfrm>
          <a:prstGeom prst="rect">
            <a:avLst/>
          </a:prstGeom>
          <a:noFill/>
        </p:spPr>
        <p:txBody>
          <a:bodyPr wrap="none" rtlCol="0">
            <a:spAutoFit/>
          </a:bodyPr>
          <a:lstStyle/>
          <a:p>
            <a:pPr eaLnBrk="1" fontAlgn="auto" hangingPunct="1">
              <a:spcBef>
                <a:spcPts val="0"/>
              </a:spcBef>
              <a:spcAft>
                <a:spcPts val="0"/>
              </a:spcAft>
            </a:pPr>
            <a:r>
              <a:rPr lang="en-US" sz="3200" b="1" dirty="0" err="1">
                <a:solidFill>
                  <a:srgbClr val="FFFF00"/>
                </a:solidFill>
                <a:cs typeface="Times New Roman" panose="02020603050405020304" pitchFamily="18" charset="0"/>
              </a:rPr>
              <a:t>Luyện</a:t>
            </a:r>
            <a:r>
              <a:rPr lang="en-US" sz="3200" b="1" dirty="0">
                <a:solidFill>
                  <a:srgbClr val="FFFF00"/>
                </a:solidFill>
                <a:cs typeface="Times New Roman" panose="02020603050405020304" pitchFamily="18" charset="0"/>
              </a:rPr>
              <a:t> </a:t>
            </a:r>
            <a:r>
              <a:rPr lang="en-US" sz="3200" b="1" dirty="0" err="1">
                <a:solidFill>
                  <a:srgbClr val="FFFF00"/>
                </a:solidFill>
                <a:cs typeface="Times New Roman" panose="02020603050405020304" pitchFamily="18" charset="0"/>
              </a:rPr>
              <a:t>đọc</a:t>
            </a:r>
          </a:p>
        </p:txBody>
      </p:sp>
      <p:sp>
        <p:nvSpPr>
          <p:cNvPr id="9" name="TextBox 6"/>
          <p:cNvSpPr txBox="1"/>
          <p:nvPr/>
        </p:nvSpPr>
        <p:spPr>
          <a:xfrm>
            <a:off x="5426256" y="1579168"/>
            <a:ext cx="2417650" cy="584775"/>
          </a:xfrm>
          <a:prstGeom prst="rect">
            <a:avLst/>
          </a:prstGeom>
          <a:noFill/>
        </p:spPr>
        <p:txBody>
          <a:bodyPr wrap="none" rtlCol="0">
            <a:spAutoFit/>
          </a:bodyPr>
          <a:lstStyle/>
          <a:p>
            <a:pPr eaLnBrk="1" fontAlgn="auto" hangingPunct="1">
              <a:spcBef>
                <a:spcPts val="0"/>
              </a:spcBef>
              <a:spcAft>
                <a:spcPts val="0"/>
              </a:spcAft>
            </a:pPr>
            <a:r>
              <a:rPr lang="en-US" sz="3200" b="1" dirty="0" err="1">
                <a:solidFill>
                  <a:srgbClr val="FFFF00"/>
                </a:solidFill>
                <a:cs typeface="Times New Roman" panose="02020603050405020304" pitchFamily="18" charset="0"/>
              </a:rPr>
              <a:t>Tìm hiểu bài</a:t>
            </a:r>
          </a:p>
        </p:txBody>
      </p:sp>
      <p:sp>
        <p:nvSpPr>
          <p:cNvPr id="15" name="Text Box 11"/>
          <p:cNvSpPr txBox="1">
            <a:spLocks noChangeArrowheads="1"/>
          </p:cNvSpPr>
          <p:nvPr/>
        </p:nvSpPr>
        <p:spPr bwMode="auto">
          <a:xfrm>
            <a:off x="105102" y="2079331"/>
            <a:ext cx="527385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hangingPunct="0">
              <a:buFont typeface="Arial" pitchFamily="34" charset="0"/>
              <a:defRPr sz="2000">
                <a:solidFill>
                  <a:schemeClr val="tx1"/>
                </a:solidFill>
                <a:latin typeface="Calibri" pitchFamily="34" charset="0"/>
              </a:defRPr>
            </a:lvl6pPr>
            <a:lvl7pPr eaLnBrk="0" hangingPunct="0">
              <a:buFont typeface="Arial" pitchFamily="34" charset="0"/>
              <a:defRPr sz="2000">
                <a:solidFill>
                  <a:schemeClr val="tx1"/>
                </a:solidFill>
                <a:latin typeface="Calibri" pitchFamily="34" charset="0"/>
              </a:defRPr>
            </a:lvl7pPr>
            <a:lvl8pPr eaLnBrk="0" hangingPunct="0">
              <a:buFont typeface="Arial" pitchFamily="34" charset="0"/>
              <a:defRPr sz="2000">
                <a:solidFill>
                  <a:schemeClr val="tx1"/>
                </a:solidFill>
                <a:latin typeface="Calibri" pitchFamily="34" charset="0"/>
              </a:defRPr>
            </a:lvl8pPr>
            <a:lvl9pPr eaLnBrk="0" hangingPunct="0">
              <a:buFont typeface="Arial" pitchFamily="34" charset="0"/>
              <a:defRPr sz="2000">
                <a:solidFill>
                  <a:schemeClr val="tx1"/>
                </a:solidFill>
                <a:latin typeface="Calibri" pitchFamily="34" charset="0"/>
              </a:defRPr>
            </a:lvl9pPr>
          </a:lstStyle>
          <a:p>
            <a:r>
              <a:rPr lang="en-US" altLang="vi-VN" sz="2800">
                <a:solidFill>
                  <a:schemeClr val="bg1"/>
                </a:solidFill>
                <a:latin typeface="Times New Roman" panose="02020603050405020304" pitchFamily="18" charset="0"/>
                <a:cs typeface="Times New Roman" panose="02020603050405020304" pitchFamily="18" charset="0"/>
              </a:rPr>
              <a:t>tr</a:t>
            </a:r>
            <a:r>
              <a:rPr lang="en-US" altLang="vi-VN" sz="2800">
                <a:solidFill>
                  <a:srgbClr val="00FF00"/>
                </a:solidFill>
                <a:latin typeface="Times New Roman" panose="02020603050405020304" pitchFamily="18" charset="0"/>
                <a:cs typeface="Times New Roman" panose="02020603050405020304" pitchFamily="18" charset="0"/>
              </a:rPr>
              <a:t>ẩy</a:t>
            </a:r>
            <a:r>
              <a:rPr lang="en-US" altLang="vi-VN" sz="2800">
                <a:solidFill>
                  <a:schemeClr val="bg1"/>
                </a:solidFill>
                <a:latin typeface="Times New Roman" panose="02020603050405020304" pitchFamily="18" charset="0"/>
                <a:cs typeface="Times New Roman" panose="02020603050405020304" pitchFamily="18" charset="0"/>
              </a:rPr>
              <a:t> quân ; th</a:t>
            </a:r>
            <a:r>
              <a:rPr lang="en-US" altLang="vi-VN" sz="2800">
                <a:solidFill>
                  <a:srgbClr val="00FF00"/>
                </a:solidFill>
                <a:latin typeface="Times New Roman" panose="02020603050405020304" pitchFamily="18" charset="0"/>
                <a:cs typeface="Times New Roman" panose="02020603050405020304" pitchFamily="18" charset="0"/>
              </a:rPr>
              <a:t>oăn</a:t>
            </a:r>
            <a:r>
              <a:rPr lang="en-US" altLang="vi-VN" sz="2800">
                <a:solidFill>
                  <a:schemeClr val="bg1"/>
                </a:solidFill>
                <a:latin typeface="Times New Roman" panose="02020603050405020304" pitchFamily="18" charset="0"/>
                <a:cs typeface="Times New Roman" panose="02020603050405020304" pitchFamily="18" charset="0"/>
              </a:rPr>
              <a:t> th</a:t>
            </a:r>
            <a:r>
              <a:rPr lang="en-US" altLang="vi-VN" sz="2800">
                <a:solidFill>
                  <a:srgbClr val="00FF00"/>
                </a:solidFill>
                <a:latin typeface="Times New Roman" panose="02020603050405020304" pitchFamily="18" charset="0"/>
                <a:cs typeface="Times New Roman" panose="02020603050405020304" pitchFamily="18" charset="0"/>
              </a:rPr>
              <a:t>oắt</a:t>
            </a:r>
            <a:r>
              <a:rPr lang="en-US" altLang="vi-VN" sz="2800">
                <a:solidFill>
                  <a:schemeClr val="bg1"/>
                </a:solidFill>
                <a:latin typeface="Times New Roman" panose="02020603050405020304" pitchFamily="18" charset="0"/>
                <a:cs typeface="Times New Roman" panose="02020603050405020304" pitchFamily="18" charset="0"/>
              </a:rPr>
              <a:t>;</a:t>
            </a:r>
            <a:r>
              <a:rPr lang="en-US" altLang="vi-VN" sz="2800">
                <a:solidFill>
                  <a:srgbClr val="FF0066"/>
                </a:solidFill>
                <a:latin typeface="Times New Roman" panose="02020603050405020304" pitchFamily="18" charset="0"/>
                <a:cs typeface="Times New Roman" panose="02020603050405020304" pitchFamily="18" charset="0"/>
              </a:rPr>
              <a:t> </a:t>
            </a:r>
            <a:r>
              <a:rPr lang="en-US" altLang="vi-VN" sz="2800">
                <a:solidFill>
                  <a:schemeClr val="bg1"/>
                </a:solidFill>
                <a:latin typeface="Times New Roman" panose="02020603050405020304" pitchFamily="18" charset="0"/>
                <a:cs typeface="Times New Roman" panose="02020603050405020304" pitchFamily="18" charset="0"/>
              </a:rPr>
              <a:t> </a:t>
            </a:r>
            <a:br>
              <a:rPr lang="en-US" altLang="vi-VN" sz="2800">
                <a:solidFill>
                  <a:schemeClr val="bg1"/>
                </a:solidFill>
                <a:latin typeface="Times New Roman" panose="02020603050405020304" pitchFamily="18" charset="0"/>
                <a:cs typeface="Times New Roman" panose="02020603050405020304" pitchFamily="18" charset="0"/>
              </a:rPr>
            </a:br>
            <a:r>
              <a:rPr lang="en-US" altLang="vi-VN" sz="2800">
                <a:solidFill>
                  <a:schemeClr val="bg1"/>
                </a:solidFill>
                <a:latin typeface="Times New Roman" panose="02020603050405020304" pitchFamily="18" charset="0"/>
                <a:cs typeface="Times New Roman" panose="02020603050405020304" pitchFamily="18" charset="0"/>
              </a:rPr>
              <a:t>bóng nh</a:t>
            </a:r>
            <a:r>
              <a:rPr lang="en-US" altLang="vi-VN" sz="2800">
                <a:solidFill>
                  <a:srgbClr val="00FF00"/>
                </a:solidFill>
                <a:latin typeface="Times New Roman" panose="02020603050405020304" pitchFamily="18" charset="0"/>
                <a:cs typeface="Times New Roman" panose="02020603050405020304" pitchFamily="18" charset="0"/>
              </a:rPr>
              <a:t>ẫy </a:t>
            </a:r>
            <a:r>
              <a:rPr lang="en-US" altLang="vi-VN" sz="2800">
                <a:solidFill>
                  <a:schemeClr val="bg1"/>
                </a:solidFill>
                <a:latin typeface="Times New Roman" panose="02020603050405020304" pitchFamily="18" charset="0"/>
                <a:cs typeface="Times New Roman" panose="02020603050405020304" pitchFamily="18" charset="0"/>
              </a:rPr>
              <a:t>; uốn l</a:t>
            </a:r>
            <a:r>
              <a:rPr lang="en-US" altLang="vi-VN" sz="2800">
                <a:solidFill>
                  <a:srgbClr val="00FF00"/>
                </a:solidFill>
                <a:latin typeface="Times New Roman" panose="02020603050405020304" pitchFamily="18" charset="0"/>
                <a:cs typeface="Times New Roman" panose="02020603050405020304" pitchFamily="18" charset="0"/>
              </a:rPr>
              <a:t>ượn </a:t>
            </a:r>
            <a:r>
              <a:rPr lang="en-US" altLang="vi-VN" sz="2800">
                <a:solidFill>
                  <a:schemeClr val="bg1"/>
                </a:solidFill>
                <a:latin typeface="Times New Roman" panose="02020603050405020304" pitchFamily="18" charset="0"/>
                <a:cs typeface="Times New Roman" panose="02020603050405020304" pitchFamily="18" charset="0"/>
              </a:rPr>
              <a:t>; gi</a:t>
            </a:r>
            <a:r>
              <a:rPr lang="en-US" altLang="vi-VN" sz="2800">
                <a:solidFill>
                  <a:srgbClr val="00FF00"/>
                </a:solidFill>
                <a:latin typeface="Times New Roman" panose="02020603050405020304" pitchFamily="18" charset="0"/>
                <a:cs typeface="Times New Roman" panose="02020603050405020304" pitchFamily="18" charset="0"/>
              </a:rPr>
              <a:t>ật</a:t>
            </a:r>
            <a:r>
              <a:rPr lang="en-US" altLang="vi-VN" sz="2800">
                <a:solidFill>
                  <a:schemeClr val="bg1"/>
                </a:solidFill>
                <a:latin typeface="Times New Roman" panose="02020603050405020304" pitchFamily="18" charset="0"/>
                <a:cs typeface="Times New Roman" panose="02020603050405020304" pitchFamily="18" charset="0"/>
              </a:rPr>
              <a:t> gi</a:t>
            </a:r>
            <a:r>
              <a:rPr lang="en-US" altLang="vi-VN" sz="2800">
                <a:solidFill>
                  <a:srgbClr val="00FF00"/>
                </a:solidFill>
                <a:latin typeface="Times New Roman" panose="02020603050405020304" pitchFamily="18" charset="0"/>
                <a:cs typeface="Times New Roman" panose="02020603050405020304" pitchFamily="18" charset="0"/>
              </a:rPr>
              <a:t>ải</a:t>
            </a:r>
          </a:p>
        </p:txBody>
      </p:sp>
      <p:sp>
        <p:nvSpPr>
          <p:cNvPr id="11" name="Rectangle 7"/>
          <p:cNvSpPr>
            <a:spLocks noChangeArrowheads="1"/>
          </p:cNvSpPr>
          <p:nvPr/>
        </p:nvSpPr>
        <p:spPr bwMode="auto">
          <a:xfrm>
            <a:off x="101007" y="3075447"/>
            <a:ext cx="5050238" cy="35548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indent="361950" algn="just"/>
            <a:r>
              <a:rPr lang="en-US" altLang="vi-VN" sz="2500">
                <a:solidFill>
                  <a:srgbClr val="FFFF99"/>
                </a:solidFill>
                <a:cs typeface="Times New Roman" panose="02020603050405020304" pitchFamily="18" charset="0"/>
              </a:rPr>
              <a:t>Hội thổi cơm thi ở làng Đồng Vân </a:t>
            </a:r>
            <a:r>
              <a:rPr lang="en-US" altLang="vi-VN" sz="2500" b="1">
                <a:solidFill>
                  <a:srgbClr val="FF33CC"/>
                </a:solidFill>
                <a:cs typeface="Times New Roman" panose="02020603050405020304" pitchFamily="18" charset="0"/>
              </a:rPr>
              <a:t>/</a:t>
            </a:r>
            <a:r>
              <a:rPr lang="en-US" altLang="vi-VN" sz="2500">
                <a:solidFill>
                  <a:srgbClr val="FFFF99"/>
                </a:solidFill>
                <a:cs typeface="Times New Roman" panose="02020603050405020304" pitchFamily="18" charset="0"/>
              </a:rPr>
              <a:t> bắt nguồn từ các cuộc trẩy quân đánh giặc của người Việt cổ bên bờ sông Đáy xưa.</a:t>
            </a:r>
          </a:p>
          <a:p>
            <a:pPr indent="361950" algn="just"/>
            <a:r>
              <a:rPr lang="en-US" altLang="vi-VN" sz="2500">
                <a:solidFill>
                  <a:srgbClr val="FFFF99"/>
                </a:solidFill>
                <a:cs typeface="Times New Roman" panose="02020603050405020304" pitchFamily="18" charset="0"/>
              </a:rPr>
              <a:t>Mỗi người nấu cơm </a:t>
            </a:r>
            <a:r>
              <a:rPr lang="en-US" altLang="vi-VN" sz="2500" b="1">
                <a:solidFill>
                  <a:srgbClr val="FF33CC"/>
                </a:solidFill>
                <a:cs typeface="Times New Roman" panose="02020603050405020304" pitchFamily="18" charset="0"/>
              </a:rPr>
              <a:t>/</a:t>
            </a:r>
            <a:r>
              <a:rPr lang="en-US" altLang="vi-VN" sz="2500">
                <a:solidFill>
                  <a:srgbClr val="FFFF99"/>
                </a:solidFill>
                <a:cs typeface="Times New Roman" panose="02020603050405020304" pitchFamily="18" charset="0"/>
              </a:rPr>
              <a:t>đều mang một cái cần tre được cắm rất khéo vào dây lưng, uốn cong hình cánh cung từ phía sau ra trước mặt, đầu cần treo cái nồi nho nhỏ. </a:t>
            </a:r>
          </a:p>
        </p:txBody>
      </p:sp>
      <p:sp>
        <p:nvSpPr>
          <p:cNvPr id="13" name="Text Box 5"/>
          <p:cNvSpPr txBox="1">
            <a:spLocks noChangeArrowheads="1"/>
          </p:cNvSpPr>
          <p:nvPr/>
        </p:nvSpPr>
        <p:spPr bwMode="auto">
          <a:xfrm>
            <a:off x="5230074" y="2063565"/>
            <a:ext cx="379305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hangingPunct="0">
              <a:buFont typeface="Arial" pitchFamily="34" charset="0"/>
              <a:defRPr sz="2000">
                <a:solidFill>
                  <a:schemeClr val="tx1"/>
                </a:solidFill>
                <a:latin typeface="Calibri" pitchFamily="34" charset="0"/>
              </a:defRPr>
            </a:lvl6pPr>
            <a:lvl7pPr eaLnBrk="0" hangingPunct="0">
              <a:buFont typeface="Arial" pitchFamily="34" charset="0"/>
              <a:defRPr sz="2000">
                <a:solidFill>
                  <a:schemeClr val="tx1"/>
                </a:solidFill>
                <a:latin typeface="Calibri" pitchFamily="34" charset="0"/>
              </a:defRPr>
            </a:lvl7pPr>
            <a:lvl8pPr eaLnBrk="0" hangingPunct="0">
              <a:buFont typeface="Arial" pitchFamily="34" charset="0"/>
              <a:defRPr sz="2000">
                <a:solidFill>
                  <a:schemeClr val="tx1"/>
                </a:solidFill>
                <a:latin typeface="Calibri" pitchFamily="34" charset="0"/>
              </a:defRPr>
            </a:lvl8pPr>
            <a:lvl9pPr eaLnBrk="0" hangingPunct="0">
              <a:buFont typeface="Arial" pitchFamily="34" charset="0"/>
              <a:defRPr sz="2000">
                <a:solidFill>
                  <a:schemeClr val="tx1"/>
                </a:solidFill>
                <a:latin typeface="Calibri" pitchFamily="34" charset="0"/>
              </a:defRPr>
            </a:lvl9pPr>
          </a:lstStyle>
          <a:p>
            <a:pPr indent="361950" algn="just"/>
            <a:r>
              <a:rPr lang="vi-VN" altLang="vi-VN" sz="2800">
                <a:solidFill>
                  <a:schemeClr val="bg1"/>
                </a:solidFill>
                <a:latin typeface="Times New Roman" panose="02020603050405020304" pitchFamily="18" charset="0"/>
                <a:cs typeface="Times New Roman" panose="02020603050405020304" pitchFamily="18" charset="0"/>
              </a:rPr>
              <a:t>4. Tại sao nói việc giật giải trong cuộc thi là niềm tự hào khó có gì sánh nổi đối với dân làng?</a:t>
            </a:r>
            <a:endParaRPr lang="en-US" altLang="vi-VN" sz="2800">
              <a:solidFill>
                <a:schemeClr val="bg1"/>
              </a:solidFill>
              <a:latin typeface="Times New Roman" panose="02020603050405020304" pitchFamily="18" charset="0"/>
              <a:cs typeface="Times New Roman" panose="02020603050405020304" pitchFamily="18" charset="0"/>
            </a:endParaRPr>
          </a:p>
        </p:txBody>
      </p:sp>
      <p:sp>
        <p:nvSpPr>
          <p:cNvPr id="12" name="Text Box 5"/>
          <p:cNvSpPr txBox="1">
            <a:spLocks noChangeArrowheads="1"/>
          </p:cNvSpPr>
          <p:nvPr/>
        </p:nvSpPr>
        <p:spPr bwMode="auto">
          <a:xfrm>
            <a:off x="5198542" y="4148812"/>
            <a:ext cx="379305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hangingPunct="0">
              <a:buFont typeface="Arial" pitchFamily="34" charset="0"/>
              <a:defRPr sz="2000">
                <a:solidFill>
                  <a:schemeClr val="tx1"/>
                </a:solidFill>
                <a:latin typeface="Calibri" pitchFamily="34" charset="0"/>
              </a:defRPr>
            </a:lvl6pPr>
            <a:lvl7pPr eaLnBrk="0" hangingPunct="0">
              <a:buFont typeface="Arial" pitchFamily="34" charset="0"/>
              <a:defRPr sz="2000">
                <a:solidFill>
                  <a:schemeClr val="tx1"/>
                </a:solidFill>
                <a:latin typeface="Calibri" pitchFamily="34" charset="0"/>
              </a:defRPr>
            </a:lvl7pPr>
            <a:lvl8pPr eaLnBrk="0" hangingPunct="0">
              <a:buFont typeface="Arial" pitchFamily="34" charset="0"/>
              <a:defRPr sz="2000">
                <a:solidFill>
                  <a:schemeClr val="tx1"/>
                </a:solidFill>
                <a:latin typeface="Calibri" pitchFamily="34" charset="0"/>
              </a:defRPr>
            </a:lvl8pPr>
            <a:lvl9pPr eaLnBrk="0" hangingPunct="0">
              <a:buFont typeface="Arial" pitchFamily="34" charset="0"/>
              <a:defRPr sz="2000">
                <a:solidFill>
                  <a:schemeClr val="tx1"/>
                </a:solidFill>
                <a:latin typeface="Calibri" pitchFamily="34" charset="0"/>
              </a:defRPr>
            </a:lvl9pPr>
          </a:lstStyle>
          <a:p>
            <a:pPr indent="361950"/>
            <a:r>
              <a:rPr lang="en-US" altLang="vi-VN" sz="2800">
                <a:solidFill>
                  <a:srgbClr val="00FFFF"/>
                </a:solidFill>
                <a:latin typeface="Times New Roman" panose="02020603050405020304" pitchFamily="18" charset="0"/>
                <a:cs typeface="Times New Roman" panose="02020603050405020304" pitchFamily="18" charset="0"/>
                <a:sym typeface="Wingdings"/>
              </a:rPr>
              <a:t> </a:t>
            </a:r>
            <a:r>
              <a:rPr lang="vi-VN" altLang="vi-VN" sz="2800">
                <a:solidFill>
                  <a:srgbClr val="00FFFF"/>
                </a:solidFill>
                <a:latin typeface="Times New Roman" panose="02020603050405020304" pitchFamily="18" charset="0"/>
                <a:cs typeface="Times New Roman" panose="02020603050405020304" pitchFamily="18" charset="0"/>
              </a:rPr>
              <a:t>Vì khẳng định đội thắng là đội tài giỏi, khéo léo.</a:t>
            </a:r>
          </a:p>
          <a:p>
            <a:pPr indent="361950" algn="just"/>
            <a:r>
              <a:rPr lang="en-US" altLang="vi-VN" sz="2800">
                <a:solidFill>
                  <a:srgbClr val="00FFFF"/>
                </a:solidFill>
                <a:latin typeface="Times New Roman" panose="02020603050405020304" pitchFamily="18" charset="0"/>
                <a:cs typeface="Times New Roman" panose="02020603050405020304" pitchFamily="18" charset="0"/>
                <a:sym typeface="Wingdings"/>
              </a:rPr>
              <a:t> </a:t>
            </a:r>
            <a:r>
              <a:rPr lang="vi-VN" altLang="vi-VN" sz="2800">
                <a:solidFill>
                  <a:srgbClr val="00FFFF"/>
                </a:solidFill>
                <a:latin typeface="Times New Roman" panose="02020603050405020304" pitchFamily="18" charset="0"/>
                <a:cs typeface="Times New Roman" panose="02020603050405020304" pitchFamily="18" charset="0"/>
              </a:rPr>
              <a:t>Vì giải thưởng là kết quả của sự nỗ lực, sự đoàn kết của đội.</a:t>
            </a:r>
          </a:p>
        </p:txBody>
      </p:sp>
    </p:spTree>
    <p:extLst>
      <p:ext uri="{BB962C8B-B14F-4D97-AF65-F5344CB8AC3E}">
        <p14:creationId xmlns:p14="http://schemas.microsoft.com/office/powerpoint/2010/main" val="37506263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circle(in)">
                                      <p:cBhvr>
                                        <p:cTn id="7" dur="2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circle(in)">
                                      <p:cBhvr>
                                        <p:cTn id="12" dur="2000"/>
                                        <p:tgtEl>
                                          <p:spTgt spid="12">
                                            <p:txEl>
                                              <p:pRg st="0" end="0"/>
                                            </p:txEl>
                                          </p:spTgt>
                                        </p:tgtEl>
                                      </p:cBhvr>
                                    </p:animEffect>
                                  </p:childTnLst>
                                </p:cTn>
                              </p:par>
                            </p:childTnLst>
                          </p:cTn>
                        </p:par>
                        <p:par>
                          <p:cTn id="13" fill="hold">
                            <p:stCondLst>
                              <p:cond delay="2000"/>
                            </p:stCondLst>
                            <p:childTnLst>
                              <p:par>
                                <p:cTn id="14" presetID="6" presetClass="entr" presetSubtype="16" fill="hold" nodeType="after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animEffect transition="in" filter="circle(in)">
                                      <p:cBhvr>
                                        <p:cTn id="16" dur="20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763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6"/>
          <p:cNvSpPr>
            <a:spLocks noGrp="1" noChangeArrowheads="1"/>
          </p:cNvSpPr>
          <p:nvPr>
            <p:ph type="body" sz="half" idx="1"/>
          </p:nvPr>
        </p:nvSpPr>
        <p:spPr>
          <a:xfrm flipH="1" flipV="1">
            <a:off x="381000" y="1524000"/>
            <a:ext cx="76200" cy="76200"/>
          </a:xfrm>
        </p:spPr>
        <p:txBody>
          <a:bodyPr/>
          <a:lstStyle/>
          <a:p>
            <a:pPr eaLnBrk="1" hangingPunct="1">
              <a:lnSpc>
                <a:spcPct val="80000"/>
              </a:lnSpc>
            </a:pPr>
            <a:endParaRPr lang="vi-VN" altLang="vi-VN" sz="800"/>
          </a:p>
        </p:txBody>
      </p:sp>
      <p:sp>
        <p:nvSpPr>
          <p:cNvPr id="59399" name="Text Box 7"/>
          <p:cNvSpPr txBox="1">
            <a:spLocks noChangeArrowheads="1"/>
          </p:cNvSpPr>
          <p:nvPr/>
        </p:nvSpPr>
        <p:spPr bwMode="auto">
          <a:xfrm>
            <a:off x="0" y="6190208"/>
            <a:ext cx="9144000" cy="588962"/>
          </a:xfrm>
          <a:prstGeom prst="rect">
            <a:avLst/>
          </a:prstGeom>
          <a:solidFill>
            <a:srgbClr val="FFCCFF"/>
          </a:solidFill>
          <a:ln w="9525" algn="ctr">
            <a:solidFill>
              <a:srgbClr val="4A7EBB"/>
            </a:solidFill>
            <a:miter lim="800000"/>
            <a:headEnd/>
            <a:tailEnd/>
          </a:ln>
          <a:effectLst>
            <a:outerShdw blurRad="40000" dist="20000" dir="5400000" rotWithShape="0">
              <a:srgbClr val="000000">
                <a:alpha val="37999"/>
              </a:srgbClr>
            </a:outerShdw>
          </a:effec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defRPr/>
            </a:pPr>
            <a:r>
              <a:rPr lang="en-US" altLang="vi-VN" sz="3200">
                <a:cs typeface="Times New Roman" panose="02020603050405020304" pitchFamily="18" charset="0"/>
              </a:rPr>
              <a:t>Các cụ cao niên chấm điểm cho các nồi cơm.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Hình nền Powerpoint bảng đen - Mẫu Powerpoint bảng đen cực đẹp"/>
          <p:cNvPicPr>
            <a:picLocks noChangeAspect="1" noChangeArrowheads="1"/>
          </p:cNvPicPr>
          <p:nvPr/>
        </p:nvPicPr>
        <p:blipFill rotWithShape="1">
          <a:blip r:embed="rId2">
            <a:extLst>
              <a:ext uri="{28A0092B-C50C-407E-A947-70E740481C1C}">
                <a14:useLocalDpi xmlns:a14="http://schemas.microsoft.com/office/drawing/2010/main" val="0"/>
              </a:ext>
            </a:extLst>
          </a:blip>
          <a:srcRect l="1793" t="2205" r="1575" b="2752"/>
          <a:stretch/>
        </p:blipFill>
        <p:spPr bwMode="auto">
          <a:xfrm>
            <a:off x="-31531" y="0"/>
            <a:ext cx="9151883"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E2D2B3B-882E-40F3-A32F-6DD516915044}" type="slidenum">
              <a:rPr lang="en-US" smtClean="0">
                <a:solidFill>
                  <a:prstClr val="black">
                    <a:lumMod val="65000"/>
                    <a:lumOff val="35000"/>
                  </a:prstClr>
                </a:solidFill>
              </a:rPr>
              <a:pPr/>
              <a:t>15</a:t>
            </a:fld>
            <a:endParaRPr lang="en-US">
              <a:solidFill>
                <a:prstClr val="black">
                  <a:lumMod val="65000"/>
                  <a:lumOff val="35000"/>
                </a:prstClr>
              </a:solidFill>
            </a:endParaRPr>
          </a:p>
        </p:txBody>
      </p:sp>
      <p:sp>
        <p:nvSpPr>
          <p:cNvPr id="5" name="Title 1"/>
          <p:cNvSpPr>
            <a:spLocks noGrp="1"/>
          </p:cNvSpPr>
          <p:nvPr/>
        </p:nvSpPr>
        <p:spPr>
          <a:xfrm>
            <a:off x="-31531" y="152400"/>
            <a:ext cx="9151883" cy="1524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Bef>
                <a:spcPts val="0"/>
              </a:spcBef>
              <a:spcAft>
                <a:spcPts val="0"/>
              </a:spcAft>
            </a:pPr>
            <a:br>
              <a:rPr lang="en-US" sz="3200" dirty="0">
                <a:solidFill>
                  <a:prstClr val="white"/>
                </a:solidFill>
                <a:latin typeface="Times New Roman" panose="02020603050405020304" pitchFamily="18" charset="0"/>
                <a:cs typeface="Times New Roman" panose="02020603050405020304" pitchFamily="18" charset="0"/>
              </a:rPr>
            </a:br>
            <a:r>
              <a:rPr lang="en-US" sz="3200" dirty="0" err="1">
                <a:solidFill>
                  <a:prstClr val="white"/>
                </a:solidFill>
                <a:latin typeface="Times New Roman" panose="02020603050405020304" pitchFamily="18" charset="0"/>
                <a:cs typeface="Times New Roman" panose="02020603050405020304" pitchFamily="18" charset="0"/>
              </a:rPr>
              <a:t>Tập</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đọc</a:t>
            </a:r>
            <a:br>
              <a:rPr lang="en-US" sz="3200" dirty="0">
                <a:solidFill>
                  <a:prstClr val="white"/>
                </a:solidFill>
                <a:latin typeface="Times New Roman" panose="02020603050405020304" pitchFamily="18" charset="0"/>
                <a:cs typeface="Times New Roman" panose="02020603050405020304" pitchFamily="18" charset="0"/>
              </a:rPr>
            </a:br>
            <a:r>
              <a:rPr lang="vi-VN" sz="3200" b="1" dirty="0">
                <a:solidFill>
                  <a:srgbClr val="00FFFF"/>
                </a:solidFill>
                <a:latin typeface="Times New Roman" panose="02020603050405020304" pitchFamily="18" charset="0"/>
                <a:cs typeface="Times New Roman" panose="02020603050405020304" pitchFamily="18" charset="0"/>
              </a:rPr>
              <a:t>Hội thổi cơm thi ở Đồng Vân</a:t>
            </a:r>
          </a:p>
        </p:txBody>
      </p:sp>
      <p:sp>
        <p:nvSpPr>
          <p:cNvPr id="13" name="Text Box 5"/>
          <p:cNvSpPr txBox="1">
            <a:spLocks noChangeArrowheads="1"/>
          </p:cNvSpPr>
          <p:nvPr/>
        </p:nvSpPr>
        <p:spPr bwMode="auto">
          <a:xfrm>
            <a:off x="31532" y="1779777"/>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hangingPunct="0">
              <a:buFont typeface="Arial" pitchFamily="34" charset="0"/>
              <a:defRPr sz="2000">
                <a:solidFill>
                  <a:schemeClr val="tx1"/>
                </a:solidFill>
                <a:latin typeface="Calibri" pitchFamily="34" charset="0"/>
              </a:defRPr>
            </a:lvl6pPr>
            <a:lvl7pPr eaLnBrk="0" hangingPunct="0">
              <a:buFont typeface="Arial" pitchFamily="34" charset="0"/>
              <a:defRPr sz="2000">
                <a:solidFill>
                  <a:schemeClr val="tx1"/>
                </a:solidFill>
                <a:latin typeface="Calibri" pitchFamily="34" charset="0"/>
              </a:defRPr>
            </a:lvl7pPr>
            <a:lvl8pPr eaLnBrk="0" hangingPunct="0">
              <a:buFont typeface="Arial" pitchFamily="34" charset="0"/>
              <a:defRPr sz="2000">
                <a:solidFill>
                  <a:schemeClr val="tx1"/>
                </a:solidFill>
                <a:latin typeface="Calibri" pitchFamily="34" charset="0"/>
              </a:defRPr>
            </a:lvl8pPr>
            <a:lvl9pPr eaLnBrk="0" hangingPunct="0">
              <a:buFont typeface="Arial" pitchFamily="34" charset="0"/>
              <a:defRPr sz="2000">
                <a:solidFill>
                  <a:schemeClr val="tx1"/>
                </a:solidFill>
                <a:latin typeface="Calibri" pitchFamily="34" charset="0"/>
              </a:defRPr>
            </a:lvl9pPr>
          </a:lstStyle>
          <a:p>
            <a:pPr marL="571500" indent="-571500" algn="just">
              <a:buFont typeface="Wingdings" pitchFamily="2" charset="2"/>
              <a:buChar char="v"/>
            </a:pPr>
            <a:r>
              <a:rPr lang="vi-VN" altLang="vi-VN" b="1">
                <a:solidFill>
                  <a:srgbClr val="FF33CC"/>
                </a:solidFill>
                <a:latin typeface="Times New Roman" panose="02020603050405020304" pitchFamily="18" charset="0"/>
                <a:cs typeface="Times New Roman" panose="02020603050405020304" pitchFamily="18" charset="0"/>
                <a:sym typeface="Wingdings"/>
              </a:rPr>
              <a:t>Nội dung chính:</a:t>
            </a:r>
            <a:endParaRPr lang="en-US" altLang="vi-VN" b="1">
              <a:solidFill>
                <a:srgbClr val="FF33CC"/>
              </a:solidFill>
              <a:latin typeface="Times New Roman" panose="02020603050405020304" pitchFamily="18" charset="0"/>
              <a:cs typeface="Times New Roman" panose="02020603050405020304" pitchFamily="18" charset="0"/>
            </a:endParaRPr>
          </a:p>
        </p:txBody>
      </p:sp>
      <p:sp>
        <p:nvSpPr>
          <p:cNvPr id="12" name="Text Box 5"/>
          <p:cNvSpPr txBox="1">
            <a:spLocks noChangeArrowheads="1"/>
          </p:cNvSpPr>
          <p:nvPr/>
        </p:nvSpPr>
        <p:spPr bwMode="auto">
          <a:xfrm>
            <a:off x="336332" y="1781210"/>
            <a:ext cx="8610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hangingPunct="0">
              <a:buFont typeface="Arial" pitchFamily="34" charset="0"/>
              <a:defRPr sz="2000">
                <a:solidFill>
                  <a:schemeClr val="tx1"/>
                </a:solidFill>
                <a:latin typeface="Calibri" pitchFamily="34" charset="0"/>
              </a:defRPr>
            </a:lvl6pPr>
            <a:lvl7pPr eaLnBrk="0" hangingPunct="0">
              <a:buFont typeface="Arial" pitchFamily="34" charset="0"/>
              <a:defRPr sz="2000">
                <a:solidFill>
                  <a:schemeClr val="tx1"/>
                </a:solidFill>
                <a:latin typeface="Calibri" pitchFamily="34" charset="0"/>
              </a:defRPr>
            </a:lvl7pPr>
            <a:lvl8pPr eaLnBrk="0" hangingPunct="0">
              <a:buFont typeface="Arial" pitchFamily="34" charset="0"/>
              <a:defRPr sz="2000">
                <a:solidFill>
                  <a:schemeClr val="tx1"/>
                </a:solidFill>
                <a:latin typeface="Calibri" pitchFamily="34" charset="0"/>
              </a:defRPr>
            </a:lvl8pPr>
            <a:lvl9pPr eaLnBrk="0" hangingPunct="0">
              <a:buFont typeface="Arial" pitchFamily="34" charset="0"/>
              <a:defRPr sz="2000">
                <a:solidFill>
                  <a:schemeClr val="tx1"/>
                </a:solidFill>
                <a:latin typeface="Calibri" pitchFamily="34" charset="0"/>
              </a:defRPr>
            </a:lvl9pPr>
          </a:lstStyle>
          <a:p>
            <a:pPr indent="361950" algn="just"/>
            <a:r>
              <a:rPr lang="vi-VN" altLang="vi-VN" b="1">
                <a:solidFill>
                  <a:srgbClr val="00FFFF"/>
                </a:solidFill>
                <a:latin typeface="Times New Roman" panose="02020603050405020304" pitchFamily="18" charset="0"/>
                <a:cs typeface="Times New Roman" panose="02020603050405020304" pitchFamily="18" charset="0"/>
                <a:sym typeface="Wingdings"/>
              </a:rPr>
              <a:t>				</a:t>
            </a:r>
            <a:r>
              <a:rPr lang="vi-VN" altLang="vi-VN" b="1">
                <a:solidFill>
                  <a:srgbClr val="FFFF66"/>
                </a:solidFill>
                <a:latin typeface="Times New Roman" panose="02020603050405020304" pitchFamily="18" charset="0"/>
                <a:cs typeface="Times New Roman" panose="02020603050405020304" pitchFamily="18" charset="0"/>
                <a:sym typeface="Wingdings"/>
              </a:rPr>
              <a:t>Qua việc miêu tả lễ hội thổi cơm thi ở Đồng Vân, tác giả thể hiện tình cảm yêu mến và niềm tự hào đối với một nét đẹp cổ truyền trong sinh hoạt văn hóa của dân tộc. </a:t>
            </a:r>
          </a:p>
        </p:txBody>
      </p:sp>
    </p:spTree>
    <p:extLst>
      <p:ext uri="{BB962C8B-B14F-4D97-AF65-F5344CB8AC3E}">
        <p14:creationId xmlns:p14="http://schemas.microsoft.com/office/powerpoint/2010/main" val="4191069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circle(in)">
                                      <p:cBhvr>
                                        <p:cTn id="7" dur="2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circle(in)">
                                      <p:cBhvr>
                                        <p:cTn id="12"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Hình nền Powerpoint bảng đen - Mẫu Powerpoint bảng đen cực đẹp"/>
          <p:cNvPicPr>
            <a:picLocks noChangeAspect="1" noChangeArrowheads="1"/>
          </p:cNvPicPr>
          <p:nvPr/>
        </p:nvPicPr>
        <p:blipFill rotWithShape="1">
          <a:blip r:embed="rId2">
            <a:extLst>
              <a:ext uri="{28A0092B-C50C-407E-A947-70E740481C1C}">
                <a14:useLocalDpi xmlns:a14="http://schemas.microsoft.com/office/drawing/2010/main" val="0"/>
              </a:ext>
            </a:extLst>
          </a:blip>
          <a:srcRect l="1793" t="2205" r="1575" b="2752"/>
          <a:stretch/>
        </p:blipFill>
        <p:spPr bwMode="auto">
          <a:xfrm>
            <a:off x="-31531" y="0"/>
            <a:ext cx="9151883"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E2D2B3B-882E-40F3-A32F-6DD516915044}" type="slidenum">
              <a:rPr lang="en-US" smtClean="0">
                <a:solidFill>
                  <a:prstClr val="black">
                    <a:lumMod val="65000"/>
                    <a:lumOff val="35000"/>
                  </a:prstClr>
                </a:solidFill>
                <a:latin typeface="Times New Roman" panose="02020603050405020304" pitchFamily="18" charset="0"/>
                <a:cs typeface="Times New Roman" panose="02020603050405020304" pitchFamily="18" charset="0"/>
              </a:rPr>
              <a:pPr/>
              <a:t>16</a:t>
            </a:fld>
            <a:endParaRPr lang="en-US">
              <a:solidFill>
                <a:prstClr val="black">
                  <a:lumMod val="65000"/>
                  <a:lumOff val="35000"/>
                </a:prstClr>
              </a:solidFill>
              <a:latin typeface="Times New Roman" panose="02020603050405020304" pitchFamily="18" charset="0"/>
              <a:cs typeface="Times New Roman" panose="02020603050405020304" pitchFamily="18" charset="0"/>
            </a:endParaRPr>
          </a:p>
        </p:txBody>
      </p:sp>
      <p:sp>
        <p:nvSpPr>
          <p:cNvPr id="13" name="Text Box 5"/>
          <p:cNvSpPr txBox="1">
            <a:spLocks noChangeArrowheads="1"/>
          </p:cNvSpPr>
          <p:nvPr/>
        </p:nvSpPr>
        <p:spPr bwMode="auto">
          <a:xfrm>
            <a:off x="31532" y="152400"/>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hangingPunct="0">
              <a:buFont typeface="Arial" pitchFamily="34" charset="0"/>
              <a:defRPr sz="2000">
                <a:solidFill>
                  <a:schemeClr val="tx1"/>
                </a:solidFill>
                <a:latin typeface="Calibri" pitchFamily="34" charset="0"/>
              </a:defRPr>
            </a:lvl6pPr>
            <a:lvl7pPr eaLnBrk="0" hangingPunct="0">
              <a:buFont typeface="Arial" pitchFamily="34" charset="0"/>
              <a:defRPr sz="2000">
                <a:solidFill>
                  <a:schemeClr val="tx1"/>
                </a:solidFill>
                <a:latin typeface="Calibri" pitchFamily="34" charset="0"/>
              </a:defRPr>
            </a:lvl7pPr>
            <a:lvl8pPr eaLnBrk="0" hangingPunct="0">
              <a:buFont typeface="Arial" pitchFamily="34" charset="0"/>
              <a:defRPr sz="2000">
                <a:solidFill>
                  <a:schemeClr val="tx1"/>
                </a:solidFill>
                <a:latin typeface="Calibri" pitchFamily="34" charset="0"/>
              </a:defRPr>
            </a:lvl8pPr>
            <a:lvl9pPr eaLnBrk="0" hangingPunct="0">
              <a:buFont typeface="Arial" pitchFamily="34" charset="0"/>
              <a:defRPr sz="2000">
                <a:solidFill>
                  <a:schemeClr val="tx1"/>
                </a:solidFill>
                <a:latin typeface="Calibri" pitchFamily="34" charset="0"/>
              </a:defRPr>
            </a:lvl9pPr>
          </a:lstStyle>
          <a:p>
            <a:pPr marL="571500" indent="-571500" algn="just">
              <a:buFont typeface="Wingdings" pitchFamily="2" charset="2"/>
              <a:buChar char="v"/>
            </a:pPr>
            <a:r>
              <a:rPr lang="vi-VN" altLang="vi-VN" b="1">
                <a:solidFill>
                  <a:srgbClr val="00FFFF"/>
                </a:solidFill>
                <a:latin typeface="Times New Roman" panose="02020603050405020304" pitchFamily="18" charset="0"/>
                <a:cs typeface="Times New Roman" panose="02020603050405020304" pitchFamily="18" charset="0"/>
                <a:sym typeface="Wingdings"/>
              </a:rPr>
              <a:t>Luyện đọc diễn cảm :</a:t>
            </a:r>
            <a:endParaRPr lang="en-US" altLang="vi-VN" b="1">
              <a:solidFill>
                <a:srgbClr val="00FFFF"/>
              </a:solidFill>
              <a:latin typeface="Times New Roman" panose="02020603050405020304" pitchFamily="18" charset="0"/>
              <a:cs typeface="Times New Roman" panose="02020603050405020304" pitchFamily="18" charset="0"/>
            </a:endParaRPr>
          </a:p>
        </p:txBody>
      </p:sp>
      <p:sp>
        <p:nvSpPr>
          <p:cNvPr id="12" name="Text Box 5"/>
          <p:cNvSpPr txBox="1">
            <a:spLocks noChangeArrowheads="1"/>
          </p:cNvSpPr>
          <p:nvPr/>
        </p:nvSpPr>
        <p:spPr bwMode="auto">
          <a:xfrm>
            <a:off x="158968" y="664774"/>
            <a:ext cx="88011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hangingPunct="0">
              <a:buFont typeface="Arial" pitchFamily="34" charset="0"/>
              <a:defRPr sz="2000">
                <a:solidFill>
                  <a:schemeClr val="tx1"/>
                </a:solidFill>
                <a:latin typeface="Calibri" pitchFamily="34" charset="0"/>
              </a:defRPr>
            </a:lvl6pPr>
            <a:lvl7pPr eaLnBrk="0" hangingPunct="0">
              <a:buFont typeface="Arial" pitchFamily="34" charset="0"/>
              <a:defRPr sz="2000">
                <a:solidFill>
                  <a:schemeClr val="tx1"/>
                </a:solidFill>
                <a:latin typeface="Calibri" pitchFamily="34" charset="0"/>
              </a:defRPr>
            </a:lvl7pPr>
            <a:lvl8pPr eaLnBrk="0" hangingPunct="0">
              <a:buFont typeface="Arial" pitchFamily="34" charset="0"/>
              <a:defRPr sz="2000">
                <a:solidFill>
                  <a:schemeClr val="tx1"/>
                </a:solidFill>
                <a:latin typeface="Calibri" pitchFamily="34" charset="0"/>
              </a:defRPr>
            </a:lvl8pPr>
            <a:lvl9pPr eaLnBrk="0" hangingPunct="0">
              <a:buFont typeface="Arial" pitchFamily="34" charset="0"/>
              <a:defRPr sz="2000">
                <a:solidFill>
                  <a:schemeClr val="tx1"/>
                </a:solidFill>
                <a:latin typeface="Calibri" pitchFamily="34" charset="0"/>
              </a:defRPr>
            </a:lvl9pPr>
          </a:lstStyle>
          <a:p>
            <a:pPr indent="361950" algn="just"/>
            <a:r>
              <a:rPr lang="vi-VN" altLang="vi-VN" sz="3000">
                <a:solidFill>
                  <a:schemeClr val="bg1"/>
                </a:solidFill>
                <a:latin typeface="Times New Roman" panose="02020603050405020304" pitchFamily="18" charset="0"/>
                <a:cs typeface="Times New Roman" panose="02020603050405020304" pitchFamily="18" charset="0"/>
                <a:sym typeface="Wingdings"/>
              </a:rPr>
              <a:t>Hội thi bắt đầu bằng việc lấy lửa. Khi tiếng trống vừa dứt, bốn thanh niên của bốn đội nhanh như sóc, thoăn thoắt leo lên bốn cây chuối bôi mỡ bóng nhẫy </a:t>
            </a:r>
            <a:r>
              <a:rPr lang="vi-VN" altLang="vi-VN" sz="3000">
                <a:solidFill>
                  <a:srgbClr val="005400"/>
                </a:solidFill>
                <a:latin typeface="Times New Roman" panose="02020603050405020304" pitchFamily="18" charset="0"/>
                <a:cs typeface="Times New Roman" panose="02020603050405020304" pitchFamily="18" charset="0"/>
                <a:sym typeface="Wingdings"/>
              </a:rPr>
              <a:t>/</a:t>
            </a:r>
            <a:r>
              <a:rPr lang="vi-VN" altLang="vi-VN" sz="3000">
                <a:solidFill>
                  <a:schemeClr val="bg1"/>
                </a:solidFill>
                <a:latin typeface="Times New Roman" panose="02020603050405020304" pitchFamily="18" charset="0"/>
                <a:cs typeface="Times New Roman" panose="02020603050405020304" pitchFamily="18" charset="0"/>
                <a:sym typeface="Wingdings"/>
              </a:rPr>
              <a:t> để lấy nén hương cắm ở trên ngọn. Có người leo lên, tụt xuống, lại leo lên… Khi mang được nén hương xuống, người dự thi được phát ba que diêm để châm vào hương cho cháy thành ngọn lửa. Trong khi đó, những người trong đội, mỗi người một việc. Người thì ngồi vót những thanh tre già thành những chiếc đũa bông. Người thì nhanh tay giã thóc, giần sàng thành gạo, người thì lấy nước và bắt đầu thổi cơm.</a:t>
            </a:r>
          </a:p>
        </p:txBody>
      </p:sp>
      <p:sp>
        <p:nvSpPr>
          <p:cNvPr id="7" name="Text Box 5"/>
          <p:cNvSpPr txBox="1">
            <a:spLocks noChangeArrowheads="1"/>
          </p:cNvSpPr>
          <p:nvPr/>
        </p:nvSpPr>
        <p:spPr bwMode="auto">
          <a:xfrm>
            <a:off x="157661" y="658345"/>
            <a:ext cx="88011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hangingPunct="0">
              <a:buFont typeface="Arial" pitchFamily="34" charset="0"/>
              <a:defRPr sz="2000">
                <a:solidFill>
                  <a:schemeClr val="tx1"/>
                </a:solidFill>
                <a:latin typeface="Calibri" pitchFamily="34" charset="0"/>
              </a:defRPr>
            </a:lvl6pPr>
            <a:lvl7pPr eaLnBrk="0" hangingPunct="0">
              <a:buFont typeface="Arial" pitchFamily="34" charset="0"/>
              <a:defRPr sz="2000">
                <a:solidFill>
                  <a:schemeClr val="tx1"/>
                </a:solidFill>
                <a:latin typeface="Calibri" pitchFamily="34" charset="0"/>
              </a:defRPr>
            </a:lvl7pPr>
            <a:lvl8pPr eaLnBrk="0" hangingPunct="0">
              <a:buFont typeface="Arial" pitchFamily="34" charset="0"/>
              <a:defRPr sz="2000">
                <a:solidFill>
                  <a:schemeClr val="tx1"/>
                </a:solidFill>
                <a:latin typeface="Calibri" pitchFamily="34" charset="0"/>
              </a:defRPr>
            </a:lvl8pPr>
            <a:lvl9pPr eaLnBrk="0" hangingPunct="0">
              <a:buFont typeface="Arial" pitchFamily="34" charset="0"/>
              <a:defRPr sz="2000">
                <a:solidFill>
                  <a:schemeClr val="tx1"/>
                </a:solidFill>
                <a:latin typeface="Calibri" pitchFamily="34" charset="0"/>
              </a:defRPr>
            </a:lvl9pPr>
          </a:lstStyle>
          <a:p>
            <a:pPr indent="361950" algn="just"/>
            <a:r>
              <a:rPr lang="vi-VN" altLang="vi-VN" sz="3000" dirty="0">
                <a:solidFill>
                  <a:schemeClr val="bg1"/>
                </a:solidFill>
                <a:latin typeface="Times New Roman" panose="02020603050405020304" pitchFamily="18" charset="0"/>
                <a:cs typeface="Times New Roman" panose="02020603050405020304" pitchFamily="18" charset="0"/>
                <a:sym typeface="Wingdings"/>
              </a:rPr>
              <a:t>Hội thi bắt đầu bằng việc </a:t>
            </a:r>
            <a:r>
              <a:rPr lang="vi-VN" altLang="vi-VN" sz="3000" u="sng" dirty="0">
                <a:solidFill>
                  <a:srgbClr val="FF33CC"/>
                </a:solidFill>
                <a:latin typeface="Times New Roman" panose="02020603050405020304" pitchFamily="18" charset="0"/>
                <a:cs typeface="Times New Roman" panose="02020603050405020304" pitchFamily="18" charset="0"/>
                <a:sym typeface="Wingdings"/>
              </a:rPr>
              <a:t>lấy lửa</a:t>
            </a:r>
            <a:r>
              <a:rPr lang="vi-VN" altLang="vi-VN" sz="3000" dirty="0">
                <a:solidFill>
                  <a:schemeClr val="bg1"/>
                </a:solidFill>
                <a:latin typeface="Times New Roman" panose="02020603050405020304" pitchFamily="18" charset="0"/>
                <a:cs typeface="Times New Roman" panose="02020603050405020304" pitchFamily="18" charset="0"/>
                <a:sym typeface="Wingdings"/>
              </a:rPr>
              <a:t>. Khi tiếng trống vừa dứt, bốn thanh niên của bốn đội </a:t>
            </a:r>
            <a:r>
              <a:rPr lang="vi-VN" altLang="vi-VN" sz="3000" u="sng" dirty="0">
                <a:solidFill>
                  <a:srgbClr val="FF33CC"/>
                </a:solidFill>
                <a:latin typeface="Times New Roman" panose="02020603050405020304" pitchFamily="18" charset="0"/>
                <a:cs typeface="Times New Roman" panose="02020603050405020304" pitchFamily="18" charset="0"/>
                <a:sym typeface="Wingdings"/>
              </a:rPr>
              <a:t>nhanh như sóc</a:t>
            </a:r>
            <a:r>
              <a:rPr lang="vi-VN" altLang="vi-VN" sz="3000" dirty="0">
                <a:solidFill>
                  <a:schemeClr val="bg1"/>
                </a:solidFill>
                <a:latin typeface="Times New Roman" panose="02020603050405020304" pitchFamily="18" charset="0"/>
                <a:cs typeface="Times New Roman" panose="02020603050405020304" pitchFamily="18" charset="0"/>
                <a:sym typeface="Wingdings"/>
              </a:rPr>
              <a:t>,</a:t>
            </a:r>
            <a:r>
              <a:rPr lang="vi-VN" altLang="vi-VN" sz="3000" u="sng" dirty="0">
                <a:solidFill>
                  <a:srgbClr val="FF33CC"/>
                </a:solidFill>
                <a:latin typeface="Times New Roman" panose="02020603050405020304" pitchFamily="18" charset="0"/>
                <a:cs typeface="Times New Roman" panose="02020603050405020304" pitchFamily="18" charset="0"/>
                <a:sym typeface="Wingdings"/>
              </a:rPr>
              <a:t> thoăn thoắt</a:t>
            </a:r>
            <a:r>
              <a:rPr lang="vi-VN" altLang="vi-VN" sz="3000" dirty="0">
                <a:solidFill>
                  <a:schemeClr val="bg1"/>
                </a:solidFill>
                <a:latin typeface="Times New Roman" panose="02020603050405020304" pitchFamily="18" charset="0"/>
                <a:cs typeface="Times New Roman" panose="02020603050405020304" pitchFamily="18" charset="0"/>
                <a:sym typeface="Wingdings"/>
              </a:rPr>
              <a:t> leo lên bốn cây chuối </a:t>
            </a:r>
            <a:r>
              <a:rPr lang="vi-VN" altLang="vi-VN" sz="3000" u="sng" dirty="0">
                <a:solidFill>
                  <a:srgbClr val="FF33CC"/>
                </a:solidFill>
                <a:latin typeface="Times New Roman" panose="02020603050405020304" pitchFamily="18" charset="0"/>
                <a:cs typeface="Times New Roman" panose="02020603050405020304" pitchFamily="18" charset="0"/>
                <a:sym typeface="Wingdings"/>
              </a:rPr>
              <a:t>bôi mỡ bóng nhẫy</a:t>
            </a:r>
            <a:r>
              <a:rPr lang="vi-VN" altLang="vi-VN" sz="3000" dirty="0">
                <a:solidFill>
                  <a:schemeClr val="bg1"/>
                </a:solidFill>
                <a:latin typeface="Times New Roman" panose="02020603050405020304" pitchFamily="18" charset="0"/>
                <a:cs typeface="Times New Roman" panose="02020603050405020304" pitchFamily="18" charset="0"/>
                <a:sym typeface="Wingdings"/>
              </a:rPr>
              <a:t> </a:t>
            </a:r>
            <a:r>
              <a:rPr lang="vi-VN" altLang="vi-VN" sz="3000" dirty="0">
                <a:solidFill>
                  <a:srgbClr val="00FF00"/>
                </a:solidFill>
                <a:latin typeface="Times New Roman" panose="02020603050405020304" pitchFamily="18" charset="0"/>
                <a:cs typeface="Times New Roman" panose="02020603050405020304" pitchFamily="18" charset="0"/>
                <a:sym typeface="Wingdings"/>
              </a:rPr>
              <a:t>/ </a:t>
            </a:r>
            <a:r>
              <a:rPr lang="vi-VN" altLang="vi-VN" sz="3000" dirty="0">
                <a:solidFill>
                  <a:schemeClr val="bg1"/>
                </a:solidFill>
                <a:latin typeface="Times New Roman" panose="02020603050405020304" pitchFamily="18" charset="0"/>
                <a:cs typeface="Times New Roman" panose="02020603050405020304" pitchFamily="18" charset="0"/>
                <a:sym typeface="Wingdings"/>
              </a:rPr>
              <a:t>để lấy nén hương cắm ở trên ngọn. Có người </a:t>
            </a:r>
            <a:r>
              <a:rPr lang="vi-VN" altLang="vi-VN" sz="3000" u="sng" dirty="0">
                <a:solidFill>
                  <a:srgbClr val="FF33CC"/>
                </a:solidFill>
                <a:latin typeface="Times New Roman" panose="02020603050405020304" pitchFamily="18" charset="0"/>
                <a:cs typeface="Times New Roman" panose="02020603050405020304" pitchFamily="18" charset="0"/>
                <a:sym typeface="Wingdings"/>
              </a:rPr>
              <a:t>leo lên</a:t>
            </a:r>
            <a:r>
              <a:rPr lang="vi-VN" altLang="vi-VN" sz="3000" dirty="0">
                <a:solidFill>
                  <a:schemeClr val="bg1"/>
                </a:solidFill>
                <a:latin typeface="Times New Roman" panose="02020603050405020304" pitchFamily="18" charset="0"/>
                <a:cs typeface="Times New Roman" panose="02020603050405020304" pitchFamily="18" charset="0"/>
                <a:sym typeface="Wingdings"/>
              </a:rPr>
              <a:t>,</a:t>
            </a:r>
            <a:r>
              <a:rPr lang="vi-VN" altLang="vi-VN" sz="3000" dirty="0">
                <a:solidFill>
                  <a:srgbClr val="FF33CC"/>
                </a:solidFill>
                <a:latin typeface="Times New Roman" panose="02020603050405020304" pitchFamily="18" charset="0"/>
                <a:cs typeface="Times New Roman" panose="02020603050405020304" pitchFamily="18" charset="0"/>
                <a:sym typeface="Wingdings"/>
              </a:rPr>
              <a:t> </a:t>
            </a:r>
            <a:r>
              <a:rPr lang="vi-VN" altLang="vi-VN" sz="3000" u="sng" dirty="0">
                <a:solidFill>
                  <a:srgbClr val="FF33CC"/>
                </a:solidFill>
                <a:latin typeface="Times New Roman" panose="02020603050405020304" pitchFamily="18" charset="0"/>
                <a:cs typeface="Times New Roman" panose="02020603050405020304" pitchFamily="18" charset="0"/>
                <a:sym typeface="Wingdings"/>
              </a:rPr>
              <a:t>tụt xuống</a:t>
            </a:r>
            <a:r>
              <a:rPr lang="vi-VN" altLang="vi-VN" sz="3000" dirty="0">
                <a:solidFill>
                  <a:schemeClr val="bg1"/>
                </a:solidFill>
                <a:latin typeface="Times New Roman" panose="02020603050405020304" pitchFamily="18" charset="0"/>
                <a:cs typeface="Times New Roman" panose="02020603050405020304" pitchFamily="18" charset="0"/>
                <a:sym typeface="Wingdings"/>
              </a:rPr>
              <a:t>,</a:t>
            </a:r>
            <a:r>
              <a:rPr lang="vi-VN" altLang="vi-VN" sz="3000" dirty="0">
                <a:solidFill>
                  <a:srgbClr val="FF33CC"/>
                </a:solidFill>
                <a:latin typeface="Times New Roman" panose="02020603050405020304" pitchFamily="18" charset="0"/>
                <a:cs typeface="Times New Roman" panose="02020603050405020304" pitchFamily="18" charset="0"/>
                <a:sym typeface="Wingdings"/>
              </a:rPr>
              <a:t> </a:t>
            </a:r>
            <a:r>
              <a:rPr lang="vi-VN" altLang="vi-VN" sz="3000" u="sng" dirty="0">
                <a:solidFill>
                  <a:srgbClr val="FF33CC"/>
                </a:solidFill>
                <a:latin typeface="Times New Roman" panose="02020603050405020304" pitchFamily="18" charset="0"/>
                <a:cs typeface="Times New Roman" panose="02020603050405020304" pitchFamily="18" charset="0"/>
                <a:sym typeface="Wingdings"/>
              </a:rPr>
              <a:t>lại leo lên</a:t>
            </a:r>
            <a:r>
              <a:rPr lang="vi-VN" altLang="vi-VN" sz="3000" dirty="0">
                <a:solidFill>
                  <a:schemeClr val="bg1"/>
                </a:solidFill>
                <a:latin typeface="Times New Roman" panose="02020603050405020304" pitchFamily="18" charset="0"/>
                <a:cs typeface="Times New Roman" panose="02020603050405020304" pitchFamily="18" charset="0"/>
                <a:sym typeface="Wingdings"/>
              </a:rPr>
              <a:t>… Khi mang được nén hương xuống, người dự thi được phát ba que diêm để </a:t>
            </a:r>
            <a:r>
              <a:rPr lang="vi-VN" altLang="vi-VN" sz="3000" u="sng" dirty="0">
                <a:solidFill>
                  <a:srgbClr val="FF33CC"/>
                </a:solidFill>
                <a:latin typeface="Times New Roman" panose="02020603050405020304" pitchFamily="18" charset="0"/>
                <a:cs typeface="Times New Roman" panose="02020603050405020304" pitchFamily="18" charset="0"/>
                <a:sym typeface="Wingdings"/>
              </a:rPr>
              <a:t>châm</a:t>
            </a:r>
            <a:r>
              <a:rPr lang="vi-VN" altLang="vi-VN" sz="3000" dirty="0">
                <a:solidFill>
                  <a:schemeClr val="bg1"/>
                </a:solidFill>
                <a:latin typeface="Times New Roman" panose="02020603050405020304" pitchFamily="18" charset="0"/>
                <a:cs typeface="Times New Roman" panose="02020603050405020304" pitchFamily="18" charset="0"/>
                <a:sym typeface="Wingdings"/>
              </a:rPr>
              <a:t> vào hương cho cháy thành </a:t>
            </a:r>
            <a:r>
              <a:rPr lang="vi-VN" altLang="vi-VN" sz="3000" u="sng" dirty="0">
                <a:solidFill>
                  <a:srgbClr val="FF33CC"/>
                </a:solidFill>
                <a:latin typeface="Times New Roman" panose="02020603050405020304" pitchFamily="18" charset="0"/>
                <a:cs typeface="Times New Roman" panose="02020603050405020304" pitchFamily="18" charset="0"/>
                <a:sym typeface="Wingdings"/>
              </a:rPr>
              <a:t>ngọn lửa</a:t>
            </a:r>
            <a:r>
              <a:rPr lang="vi-VN" altLang="vi-VN" sz="3000" dirty="0">
                <a:solidFill>
                  <a:schemeClr val="bg1"/>
                </a:solidFill>
                <a:latin typeface="Times New Roman" panose="02020603050405020304" pitchFamily="18" charset="0"/>
                <a:cs typeface="Times New Roman" panose="02020603050405020304" pitchFamily="18" charset="0"/>
                <a:sym typeface="Wingdings"/>
              </a:rPr>
              <a:t>. Trong khi đó, những người trong đội, </a:t>
            </a:r>
            <a:r>
              <a:rPr lang="vi-VN" altLang="vi-VN" sz="3000" u="sng" dirty="0">
                <a:solidFill>
                  <a:srgbClr val="FF33CC"/>
                </a:solidFill>
                <a:latin typeface="Times New Roman" panose="02020603050405020304" pitchFamily="18" charset="0"/>
                <a:cs typeface="Times New Roman" panose="02020603050405020304" pitchFamily="18" charset="0"/>
                <a:sym typeface="Wingdings"/>
              </a:rPr>
              <a:t>mỗi người một việc</a:t>
            </a:r>
            <a:r>
              <a:rPr lang="vi-VN" altLang="vi-VN" sz="3000" dirty="0">
                <a:solidFill>
                  <a:schemeClr val="bg1"/>
                </a:solidFill>
                <a:latin typeface="Times New Roman" panose="02020603050405020304" pitchFamily="18" charset="0"/>
                <a:cs typeface="Times New Roman" panose="02020603050405020304" pitchFamily="18" charset="0"/>
                <a:sym typeface="Wingdings"/>
              </a:rPr>
              <a:t>. Người thì ngồi </a:t>
            </a:r>
            <a:r>
              <a:rPr lang="vi-VN" altLang="vi-VN" sz="3000" u="sng" dirty="0">
                <a:solidFill>
                  <a:srgbClr val="FF33CC"/>
                </a:solidFill>
                <a:latin typeface="Times New Roman" panose="02020603050405020304" pitchFamily="18" charset="0"/>
                <a:cs typeface="Times New Roman" panose="02020603050405020304" pitchFamily="18" charset="0"/>
                <a:sym typeface="Wingdings"/>
              </a:rPr>
              <a:t>vót</a:t>
            </a:r>
            <a:r>
              <a:rPr lang="vi-VN" altLang="vi-VN" sz="3000" dirty="0">
                <a:solidFill>
                  <a:schemeClr val="bg1"/>
                </a:solidFill>
                <a:latin typeface="Times New Roman" panose="02020603050405020304" pitchFamily="18" charset="0"/>
                <a:cs typeface="Times New Roman" panose="02020603050405020304" pitchFamily="18" charset="0"/>
                <a:sym typeface="Wingdings"/>
              </a:rPr>
              <a:t> những thanh tre già thành những chiếc </a:t>
            </a:r>
            <a:r>
              <a:rPr lang="vi-VN" altLang="vi-VN" sz="3000" u="sng" dirty="0">
                <a:solidFill>
                  <a:srgbClr val="FF33CC"/>
                </a:solidFill>
                <a:latin typeface="Times New Roman" panose="02020603050405020304" pitchFamily="18" charset="0"/>
                <a:cs typeface="Times New Roman" panose="02020603050405020304" pitchFamily="18" charset="0"/>
                <a:sym typeface="Wingdings"/>
              </a:rPr>
              <a:t>đũa bông</a:t>
            </a:r>
            <a:r>
              <a:rPr lang="vi-VN" altLang="vi-VN" sz="3000" dirty="0">
                <a:solidFill>
                  <a:schemeClr val="bg1"/>
                </a:solidFill>
                <a:latin typeface="Times New Roman" panose="02020603050405020304" pitchFamily="18" charset="0"/>
                <a:cs typeface="Times New Roman" panose="02020603050405020304" pitchFamily="18" charset="0"/>
                <a:sym typeface="Wingdings"/>
              </a:rPr>
              <a:t>. Người thì nhanh tay </a:t>
            </a:r>
            <a:r>
              <a:rPr lang="vi-VN" altLang="vi-VN" sz="3000" u="sng" dirty="0">
                <a:solidFill>
                  <a:srgbClr val="FF33CC"/>
                </a:solidFill>
                <a:latin typeface="Times New Roman" panose="02020603050405020304" pitchFamily="18" charset="0"/>
                <a:cs typeface="Times New Roman" panose="02020603050405020304" pitchFamily="18" charset="0"/>
                <a:sym typeface="Wingdings"/>
              </a:rPr>
              <a:t>giã thóc</a:t>
            </a:r>
            <a:r>
              <a:rPr lang="vi-VN" altLang="vi-VN" sz="3000" dirty="0">
                <a:solidFill>
                  <a:schemeClr val="bg1"/>
                </a:solidFill>
                <a:latin typeface="Times New Roman" panose="02020603050405020304" pitchFamily="18" charset="0"/>
                <a:cs typeface="Times New Roman" panose="02020603050405020304" pitchFamily="18" charset="0"/>
                <a:sym typeface="Wingdings"/>
              </a:rPr>
              <a:t>, </a:t>
            </a:r>
            <a:r>
              <a:rPr lang="vi-VN" altLang="vi-VN" sz="3000" u="sng" dirty="0">
                <a:solidFill>
                  <a:srgbClr val="FF33CC"/>
                </a:solidFill>
                <a:latin typeface="Times New Roman" panose="02020603050405020304" pitchFamily="18" charset="0"/>
                <a:cs typeface="Times New Roman" panose="02020603050405020304" pitchFamily="18" charset="0"/>
                <a:sym typeface="Wingdings"/>
              </a:rPr>
              <a:t>giần sàng</a:t>
            </a:r>
            <a:r>
              <a:rPr lang="vi-VN" altLang="vi-VN" sz="3000" dirty="0">
                <a:solidFill>
                  <a:schemeClr val="bg1"/>
                </a:solidFill>
                <a:latin typeface="Times New Roman" panose="02020603050405020304" pitchFamily="18" charset="0"/>
                <a:cs typeface="Times New Roman" panose="02020603050405020304" pitchFamily="18" charset="0"/>
                <a:sym typeface="Wingdings"/>
              </a:rPr>
              <a:t> thành gạo, người thì </a:t>
            </a:r>
            <a:r>
              <a:rPr lang="vi-VN" altLang="vi-VN" sz="3000" u="sng" dirty="0">
                <a:solidFill>
                  <a:srgbClr val="FF33CC"/>
                </a:solidFill>
                <a:latin typeface="Times New Roman" panose="02020603050405020304" pitchFamily="18" charset="0"/>
                <a:cs typeface="Times New Roman" panose="02020603050405020304" pitchFamily="18" charset="0"/>
                <a:sym typeface="Wingdings"/>
              </a:rPr>
              <a:t>lấy nước</a:t>
            </a:r>
            <a:r>
              <a:rPr lang="vi-VN" altLang="vi-VN" sz="3000" dirty="0">
                <a:solidFill>
                  <a:schemeClr val="bg1"/>
                </a:solidFill>
                <a:latin typeface="Times New Roman" panose="02020603050405020304" pitchFamily="18" charset="0"/>
                <a:cs typeface="Times New Roman" panose="02020603050405020304" pitchFamily="18" charset="0"/>
                <a:sym typeface="Wingdings"/>
              </a:rPr>
              <a:t> và bắt đầu </a:t>
            </a:r>
            <a:r>
              <a:rPr lang="vi-VN" altLang="vi-VN" sz="3000" u="sng" dirty="0">
                <a:solidFill>
                  <a:srgbClr val="FF33CC"/>
                </a:solidFill>
                <a:latin typeface="Times New Roman" panose="02020603050405020304" pitchFamily="18" charset="0"/>
                <a:cs typeface="Times New Roman" panose="02020603050405020304" pitchFamily="18" charset="0"/>
                <a:sym typeface="Wingdings"/>
              </a:rPr>
              <a:t>thổi cơm</a:t>
            </a:r>
            <a:r>
              <a:rPr lang="vi-VN" altLang="vi-VN" sz="3000" dirty="0">
                <a:solidFill>
                  <a:schemeClr val="bg1"/>
                </a:solidFill>
                <a:latin typeface="Times New Roman" panose="02020603050405020304" pitchFamily="18" charset="0"/>
                <a:cs typeface="Times New Roman" panose="02020603050405020304" pitchFamily="18" charset="0"/>
                <a:sym typeface="Wingdings"/>
              </a:rPr>
              <a:t>.</a:t>
            </a:r>
          </a:p>
        </p:txBody>
      </p:sp>
    </p:spTree>
    <p:extLst>
      <p:ext uri="{BB962C8B-B14F-4D97-AF65-F5344CB8AC3E}">
        <p14:creationId xmlns:p14="http://schemas.microsoft.com/office/powerpoint/2010/main" val="2798196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circle(in)">
                                      <p:cBhvr>
                                        <p:cTn id="7" dur="2000"/>
                                        <p:tgtEl>
                                          <p:spTgt spid="13">
                                            <p:txEl>
                                              <p:pRg st="0" end="0"/>
                                            </p:tx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ircle(in)">
                                      <p:cBhvr>
                                        <p:cTn id="11" dur="2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Hình nền Powerpoint bảng đen - Mẫu Powerpoint bảng đen cực đẹp"/>
          <p:cNvPicPr>
            <a:picLocks noChangeAspect="1" noChangeArrowheads="1"/>
          </p:cNvPicPr>
          <p:nvPr/>
        </p:nvPicPr>
        <p:blipFill rotWithShape="1">
          <a:blip r:embed="rId2">
            <a:extLst>
              <a:ext uri="{28A0092B-C50C-407E-A947-70E740481C1C}">
                <a14:useLocalDpi xmlns:a14="http://schemas.microsoft.com/office/drawing/2010/main" val="0"/>
              </a:ext>
            </a:extLst>
          </a:blip>
          <a:srcRect l="1793" t="2205" r="1575" b="2752"/>
          <a:stretch/>
        </p:blipFill>
        <p:spPr bwMode="auto">
          <a:xfrm>
            <a:off x="-31531" y="0"/>
            <a:ext cx="9151883"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E2D2B3B-882E-40F3-A32F-6DD516915044}" type="slidenum">
              <a:rPr lang="en-US" smtClean="0">
                <a:solidFill>
                  <a:prstClr val="black">
                    <a:lumMod val="65000"/>
                    <a:lumOff val="35000"/>
                  </a:prstClr>
                </a:solidFill>
                <a:latin typeface="Times New Roman" panose="02020603050405020304" pitchFamily="18" charset="0"/>
                <a:cs typeface="Times New Roman" panose="02020603050405020304" pitchFamily="18" charset="0"/>
              </a:rPr>
              <a:pPr/>
              <a:t>17</a:t>
            </a:fld>
            <a:endParaRPr lang="en-US">
              <a:solidFill>
                <a:prstClr val="black">
                  <a:lumMod val="65000"/>
                  <a:lumOff val="35000"/>
                </a:prstClr>
              </a:solidFill>
              <a:latin typeface="Times New Roman" panose="02020603050405020304" pitchFamily="18" charset="0"/>
              <a:cs typeface="Times New Roman" panose="02020603050405020304" pitchFamily="18" charset="0"/>
            </a:endParaRPr>
          </a:p>
        </p:txBody>
      </p:sp>
      <p:sp>
        <p:nvSpPr>
          <p:cNvPr id="5" name="Title 1"/>
          <p:cNvSpPr>
            <a:spLocks noGrp="1"/>
          </p:cNvSpPr>
          <p:nvPr/>
        </p:nvSpPr>
        <p:spPr>
          <a:xfrm>
            <a:off x="-31531" y="152400"/>
            <a:ext cx="9151883" cy="1524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Bef>
                <a:spcPts val="0"/>
              </a:spcBef>
              <a:spcAft>
                <a:spcPts val="0"/>
              </a:spcAft>
            </a:pPr>
            <a:br>
              <a:rPr lang="en-US" sz="3200" dirty="0">
                <a:solidFill>
                  <a:prstClr val="white"/>
                </a:solidFill>
                <a:latin typeface="Times New Roman" panose="02020603050405020304" pitchFamily="18" charset="0"/>
                <a:cs typeface="Times New Roman" panose="02020603050405020304" pitchFamily="18" charset="0"/>
              </a:rPr>
            </a:br>
            <a:r>
              <a:rPr lang="en-US" sz="3200" dirty="0" err="1">
                <a:solidFill>
                  <a:prstClr val="white"/>
                </a:solidFill>
                <a:latin typeface="Times New Roman" panose="02020603050405020304" pitchFamily="18" charset="0"/>
                <a:cs typeface="Times New Roman" panose="02020603050405020304" pitchFamily="18" charset="0"/>
              </a:rPr>
              <a:t>Tập</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đọc</a:t>
            </a:r>
            <a:br>
              <a:rPr lang="en-US" sz="3200" dirty="0">
                <a:solidFill>
                  <a:prstClr val="white"/>
                </a:solidFill>
                <a:latin typeface="Times New Roman" panose="02020603050405020304" pitchFamily="18" charset="0"/>
                <a:cs typeface="Times New Roman" panose="02020603050405020304" pitchFamily="18" charset="0"/>
              </a:rPr>
            </a:br>
            <a:r>
              <a:rPr lang="vi-VN" sz="3200" b="1" dirty="0">
                <a:solidFill>
                  <a:srgbClr val="00FFFF"/>
                </a:solidFill>
                <a:latin typeface="Times New Roman" panose="02020603050405020304" pitchFamily="18" charset="0"/>
                <a:cs typeface="Times New Roman" panose="02020603050405020304" pitchFamily="18" charset="0"/>
              </a:rPr>
              <a:t>Hội thổi cơm thi ở Đồng Vân</a:t>
            </a:r>
          </a:p>
        </p:txBody>
      </p:sp>
      <p:sp>
        <p:nvSpPr>
          <p:cNvPr id="13" name="Text Box 5"/>
          <p:cNvSpPr txBox="1">
            <a:spLocks noChangeArrowheads="1"/>
          </p:cNvSpPr>
          <p:nvPr/>
        </p:nvSpPr>
        <p:spPr bwMode="auto">
          <a:xfrm>
            <a:off x="31532" y="1779777"/>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hangingPunct="0">
              <a:buFont typeface="Arial" pitchFamily="34" charset="0"/>
              <a:defRPr sz="2000">
                <a:solidFill>
                  <a:schemeClr val="tx1"/>
                </a:solidFill>
                <a:latin typeface="Calibri" pitchFamily="34" charset="0"/>
              </a:defRPr>
            </a:lvl6pPr>
            <a:lvl7pPr eaLnBrk="0" hangingPunct="0">
              <a:buFont typeface="Arial" pitchFamily="34" charset="0"/>
              <a:defRPr sz="2000">
                <a:solidFill>
                  <a:schemeClr val="tx1"/>
                </a:solidFill>
                <a:latin typeface="Calibri" pitchFamily="34" charset="0"/>
              </a:defRPr>
            </a:lvl7pPr>
            <a:lvl8pPr eaLnBrk="0" hangingPunct="0">
              <a:buFont typeface="Arial" pitchFamily="34" charset="0"/>
              <a:defRPr sz="2000">
                <a:solidFill>
                  <a:schemeClr val="tx1"/>
                </a:solidFill>
                <a:latin typeface="Calibri" pitchFamily="34" charset="0"/>
              </a:defRPr>
            </a:lvl8pPr>
            <a:lvl9pPr eaLnBrk="0" hangingPunct="0">
              <a:buFont typeface="Arial" pitchFamily="34" charset="0"/>
              <a:defRPr sz="2000">
                <a:solidFill>
                  <a:schemeClr val="tx1"/>
                </a:solidFill>
                <a:latin typeface="Calibri" pitchFamily="34" charset="0"/>
              </a:defRPr>
            </a:lvl9pPr>
          </a:lstStyle>
          <a:p>
            <a:pPr marL="571500" indent="-571500" algn="just">
              <a:buFont typeface="Wingdings" pitchFamily="2" charset="2"/>
              <a:buChar char="v"/>
            </a:pPr>
            <a:r>
              <a:rPr lang="vi-VN" altLang="vi-VN" b="1">
                <a:solidFill>
                  <a:srgbClr val="FF33CC"/>
                </a:solidFill>
                <a:latin typeface="Times New Roman" panose="02020603050405020304" pitchFamily="18" charset="0"/>
                <a:cs typeface="Times New Roman" panose="02020603050405020304" pitchFamily="18" charset="0"/>
                <a:sym typeface="Wingdings"/>
              </a:rPr>
              <a:t>Nội dung chính:</a:t>
            </a:r>
            <a:endParaRPr lang="en-US" altLang="vi-VN" b="1">
              <a:solidFill>
                <a:srgbClr val="FF33CC"/>
              </a:solidFill>
              <a:latin typeface="Times New Roman" panose="02020603050405020304" pitchFamily="18" charset="0"/>
              <a:cs typeface="Times New Roman" panose="02020603050405020304" pitchFamily="18" charset="0"/>
            </a:endParaRPr>
          </a:p>
        </p:txBody>
      </p:sp>
      <p:sp>
        <p:nvSpPr>
          <p:cNvPr id="12" name="Text Box 5"/>
          <p:cNvSpPr txBox="1">
            <a:spLocks noChangeArrowheads="1"/>
          </p:cNvSpPr>
          <p:nvPr/>
        </p:nvSpPr>
        <p:spPr bwMode="auto">
          <a:xfrm>
            <a:off x="336332" y="1781210"/>
            <a:ext cx="8610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hangingPunct="0">
              <a:buFont typeface="Arial" pitchFamily="34" charset="0"/>
              <a:defRPr sz="2000">
                <a:solidFill>
                  <a:schemeClr val="tx1"/>
                </a:solidFill>
                <a:latin typeface="Calibri" pitchFamily="34" charset="0"/>
              </a:defRPr>
            </a:lvl6pPr>
            <a:lvl7pPr eaLnBrk="0" hangingPunct="0">
              <a:buFont typeface="Arial" pitchFamily="34" charset="0"/>
              <a:defRPr sz="2000">
                <a:solidFill>
                  <a:schemeClr val="tx1"/>
                </a:solidFill>
                <a:latin typeface="Calibri" pitchFamily="34" charset="0"/>
              </a:defRPr>
            </a:lvl7pPr>
            <a:lvl8pPr eaLnBrk="0" hangingPunct="0">
              <a:buFont typeface="Arial" pitchFamily="34" charset="0"/>
              <a:defRPr sz="2000">
                <a:solidFill>
                  <a:schemeClr val="tx1"/>
                </a:solidFill>
                <a:latin typeface="Calibri" pitchFamily="34" charset="0"/>
              </a:defRPr>
            </a:lvl8pPr>
            <a:lvl9pPr eaLnBrk="0" hangingPunct="0">
              <a:buFont typeface="Arial" pitchFamily="34" charset="0"/>
              <a:defRPr sz="2000">
                <a:solidFill>
                  <a:schemeClr val="tx1"/>
                </a:solidFill>
                <a:latin typeface="Calibri" pitchFamily="34" charset="0"/>
              </a:defRPr>
            </a:lvl9pPr>
          </a:lstStyle>
          <a:p>
            <a:pPr indent="361950" algn="just"/>
            <a:r>
              <a:rPr lang="vi-VN" altLang="vi-VN" b="1">
                <a:solidFill>
                  <a:srgbClr val="00FFFF"/>
                </a:solidFill>
                <a:latin typeface="Times New Roman" panose="02020603050405020304" pitchFamily="18" charset="0"/>
                <a:cs typeface="Times New Roman" panose="02020603050405020304" pitchFamily="18" charset="0"/>
                <a:sym typeface="Wingdings"/>
              </a:rPr>
              <a:t>				</a:t>
            </a:r>
            <a:r>
              <a:rPr lang="vi-VN" altLang="vi-VN" b="1">
                <a:solidFill>
                  <a:srgbClr val="FFFF66"/>
                </a:solidFill>
                <a:latin typeface="Times New Roman" panose="02020603050405020304" pitchFamily="18" charset="0"/>
                <a:cs typeface="Times New Roman" panose="02020603050405020304" pitchFamily="18" charset="0"/>
                <a:sym typeface="Wingdings"/>
              </a:rPr>
              <a:t>Qua việc miêu tả lễ hội thổi cơm thi ở Đồng Vân, tác giả thể hiện tình cảm yêu mến và niềm tự hào đối với một nét đẹp cổ truyền trong sinh hoạt văn hóa của dân tộc. </a:t>
            </a:r>
          </a:p>
        </p:txBody>
      </p:sp>
      <p:sp>
        <p:nvSpPr>
          <p:cNvPr id="2" name="Cloud Callout 1"/>
          <p:cNvSpPr/>
          <p:nvPr/>
        </p:nvSpPr>
        <p:spPr>
          <a:xfrm>
            <a:off x="685800" y="2364552"/>
            <a:ext cx="7162800" cy="3045648"/>
          </a:xfrm>
          <a:prstGeom prst="cloudCallout">
            <a:avLst>
              <a:gd name="adj1" fmla="val -55829"/>
              <a:gd name="adj2" fmla="val -113819"/>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solidFill>
                  <a:srgbClr val="000099"/>
                </a:solidFill>
                <a:latin typeface="Times New Roman" panose="02020603050405020304" pitchFamily="18" charset="0"/>
                <a:cs typeface="Times New Roman" panose="02020603050405020304" pitchFamily="18" charset="0"/>
              </a:rPr>
              <a:t>Nêu lại nội dung chính của bài học.</a:t>
            </a:r>
          </a:p>
        </p:txBody>
      </p:sp>
    </p:spTree>
    <p:extLst>
      <p:ext uri="{BB962C8B-B14F-4D97-AF65-F5344CB8AC3E}">
        <p14:creationId xmlns:p14="http://schemas.microsoft.com/office/powerpoint/2010/main" val="34142084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32" fill="hold" grpId="1" nodeType="clickEffect">
                                  <p:stCondLst>
                                    <p:cond delay="0"/>
                                  </p:stCondLst>
                                  <p:childTnLst>
                                    <p:animEffect transition="out" filter="diamond(out)">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par>
                          <p:cTn id="13" fill="hold">
                            <p:stCondLst>
                              <p:cond delay="2000"/>
                            </p:stCondLst>
                            <p:childTnLst>
                              <p:par>
                                <p:cTn id="14" presetID="6" presetClass="entr" presetSubtype="16" fill="hold" nodeType="after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circle(in)">
                                      <p:cBhvr>
                                        <p:cTn id="16" dur="2000"/>
                                        <p:tgtEl>
                                          <p:spTgt spid="13">
                                            <p:txEl>
                                              <p:pRg st="0" end="0"/>
                                            </p:txEl>
                                          </p:spTgt>
                                        </p:tgtEl>
                                      </p:cBhvr>
                                    </p:animEffect>
                                  </p:childTnLst>
                                </p:cTn>
                              </p:par>
                            </p:childTnLst>
                          </p:cTn>
                        </p:par>
                        <p:par>
                          <p:cTn id="17" fill="hold">
                            <p:stCondLst>
                              <p:cond delay="4000"/>
                            </p:stCondLst>
                            <p:childTnLst>
                              <p:par>
                                <p:cTn id="18" presetID="6" presetClass="entr" presetSubtype="16" fill="hold" nodeType="after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circle(in)">
                                      <p:cBhvr>
                                        <p:cTn id="20"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Hình nền Powerpoint bảng đen - Mẫu Powerpoint bảng đen cực đẹp"/>
          <p:cNvPicPr>
            <a:picLocks noChangeAspect="1" noChangeArrowheads="1"/>
          </p:cNvPicPr>
          <p:nvPr/>
        </p:nvPicPr>
        <p:blipFill rotWithShape="1">
          <a:blip r:embed="rId2">
            <a:extLst>
              <a:ext uri="{28A0092B-C50C-407E-A947-70E740481C1C}">
                <a14:useLocalDpi xmlns:a14="http://schemas.microsoft.com/office/drawing/2010/main" val="0"/>
              </a:ext>
            </a:extLst>
          </a:blip>
          <a:srcRect l="1793" t="2205" r="1575" b="2752"/>
          <a:stretch/>
        </p:blipFill>
        <p:spPr bwMode="auto">
          <a:xfrm>
            <a:off x="-31531" y="0"/>
            <a:ext cx="9151883"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E2D2B3B-882E-40F3-A32F-6DD516915044}" type="slidenum">
              <a:rPr lang="en-US" smtClean="0">
                <a:solidFill>
                  <a:prstClr val="black">
                    <a:lumMod val="65000"/>
                    <a:lumOff val="35000"/>
                  </a:prstClr>
                </a:solidFill>
                <a:latin typeface="Times New Roman" panose="02020603050405020304" pitchFamily="18" charset="0"/>
                <a:cs typeface="Times New Roman" panose="02020603050405020304" pitchFamily="18" charset="0"/>
              </a:rPr>
              <a:pPr/>
              <a:t>18</a:t>
            </a:fld>
            <a:endParaRPr lang="en-US">
              <a:solidFill>
                <a:prstClr val="black">
                  <a:lumMod val="65000"/>
                  <a:lumOff val="35000"/>
                </a:prstClr>
              </a:solidFill>
              <a:latin typeface="Times New Roman" panose="02020603050405020304" pitchFamily="18" charset="0"/>
              <a:cs typeface="Times New Roman" panose="02020603050405020304" pitchFamily="18" charset="0"/>
            </a:endParaRPr>
          </a:p>
        </p:txBody>
      </p:sp>
      <p:sp>
        <p:nvSpPr>
          <p:cNvPr id="5" name="Title 1"/>
          <p:cNvSpPr>
            <a:spLocks noGrp="1"/>
          </p:cNvSpPr>
          <p:nvPr/>
        </p:nvSpPr>
        <p:spPr>
          <a:xfrm>
            <a:off x="-31531" y="152400"/>
            <a:ext cx="9151883" cy="1524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Bef>
                <a:spcPts val="0"/>
              </a:spcBef>
              <a:spcAft>
                <a:spcPts val="0"/>
              </a:spcAft>
            </a:pPr>
            <a:br>
              <a:rPr lang="en-US" sz="3200" dirty="0">
                <a:solidFill>
                  <a:prstClr val="white"/>
                </a:solidFill>
                <a:latin typeface="Times New Roman" panose="02020603050405020304" pitchFamily="18" charset="0"/>
                <a:cs typeface="Times New Roman" panose="02020603050405020304" pitchFamily="18" charset="0"/>
              </a:rPr>
            </a:br>
            <a:r>
              <a:rPr lang="en-US" sz="3200" dirty="0" err="1">
                <a:solidFill>
                  <a:prstClr val="white"/>
                </a:solidFill>
                <a:latin typeface="Times New Roman" panose="02020603050405020304" pitchFamily="18" charset="0"/>
                <a:cs typeface="Times New Roman" panose="02020603050405020304" pitchFamily="18" charset="0"/>
              </a:rPr>
              <a:t>Tập</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đọc</a:t>
            </a:r>
            <a:br>
              <a:rPr lang="en-US" sz="3200" dirty="0">
                <a:solidFill>
                  <a:prstClr val="white"/>
                </a:solidFill>
                <a:latin typeface="Times New Roman" panose="02020603050405020304" pitchFamily="18" charset="0"/>
                <a:cs typeface="Times New Roman" panose="02020603050405020304" pitchFamily="18" charset="0"/>
              </a:rPr>
            </a:br>
            <a:r>
              <a:rPr lang="vi-VN" sz="3200" b="1" dirty="0">
                <a:solidFill>
                  <a:srgbClr val="00FFFF"/>
                </a:solidFill>
                <a:latin typeface="Times New Roman" panose="02020603050405020304" pitchFamily="18" charset="0"/>
                <a:cs typeface="Times New Roman" panose="02020603050405020304" pitchFamily="18" charset="0"/>
              </a:rPr>
              <a:t>Hội thổi cơm thi ở Đồng Vân</a:t>
            </a:r>
          </a:p>
        </p:txBody>
      </p:sp>
      <p:sp>
        <p:nvSpPr>
          <p:cNvPr id="13" name="Text Box 5"/>
          <p:cNvSpPr txBox="1">
            <a:spLocks noChangeArrowheads="1"/>
          </p:cNvSpPr>
          <p:nvPr/>
        </p:nvSpPr>
        <p:spPr bwMode="auto">
          <a:xfrm>
            <a:off x="57776" y="1779777"/>
            <a:ext cx="68580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hangingPunct="0">
              <a:buFont typeface="Arial" pitchFamily="34" charset="0"/>
              <a:defRPr sz="2000">
                <a:solidFill>
                  <a:schemeClr val="tx1"/>
                </a:solidFill>
                <a:latin typeface="Calibri" pitchFamily="34" charset="0"/>
              </a:defRPr>
            </a:lvl6pPr>
            <a:lvl7pPr eaLnBrk="0" hangingPunct="0">
              <a:buFont typeface="Arial" pitchFamily="34" charset="0"/>
              <a:defRPr sz="2000">
                <a:solidFill>
                  <a:schemeClr val="tx1"/>
                </a:solidFill>
                <a:latin typeface="Calibri" pitchFamily="34" charset="0"/>
              </a:defRPr>
            </a:lvl7pPr>
            <a:lvl8pPr eaLnBrk="0" hangingPunct="0">
              <a:buFont typeface="Arial" pitchFamily="34" charset="0"/>
              <a:defRPr sz="2000">
                <a:solidFill>
                  <a:schemeClr val="tx1"/>
                </a:solidFill>
                <a:latin typeface="Calibri" pitchFamily="34" charset="0"/>
              </a:defRPr>
            </a:lvl8pPr>
            <a:lvl9pPr eaLnBrk="0" hangingPunct="0">
              <a:buFont typeface="Arial" pitchFamily="34" charset="0"/>
              <a:defRPr sz="2000">
                <a:solidFill>
                  <a:schemeClr val="tx1"/>
                </a:solidFill>
                <a:latin typeface="Calibri" pitchFamily="34" charset="0"/>
              </a:defRPr>
            </a:lvl9pPr>
          </a:lstStyle>
          <a:p>
            <a:pPr algn="just"/>
            <a:r>
              <a:rPr lang="vi-VN" altLang="vi-VN" sz="6600" b="1">
                <a:solidFill>
                  <a:srgbClr val="FF33CC"/>
                </a:solidFill>
                <a:latin typeface="Times New Roman" panose="02020603050405020304" pitchFamily="18" charset="0"/>
                <a:cs typeface="Times New Roman" panose="02020603050405020304" pitchFamily="18" charset="0"/>
                <a:sym typeface="Wingdings"/>
              </a:rPr>
              <a:t></a:t>
            </a:r>
            <a:r>
              <a:rPr lang="vi-VN" altLang="vi-VN" sz="4400" b="1">
                <a:solidFill>
                  <a:srgbClr val="FF33CC"/>
                </a:solidFill>
                <a:latin typeface="Times New Roman" panose="02020603050405020304" pitchFamily="18" charset="0"/>
                <a:cs typeface="Times New Roman" panose="02020603050405020304" pitchFamily="18" charset="0"/>
                <a:sym typeface="Wingdings"/>
              </a:rPr>
              <a:t> Dặn dò:</a:t>
            </a:r>
            <a:endParaRPr lang="en-US" altLang="vi-VN" sz="4400" b="1">
              <a:solidFill>
                <a:srgbClr val="FF33CC"/>
              </a:solidFill>
              <a:latin typeface="Times New Roman" panose="02020603050405020304" pitchFamily="18" charset="0"/>
              <a:cs typeface="Times New Roman" panose="02020603050405020304" pitchFamily="18" charset="0"/>
            </a:endParaRPr>
          </a:p>
        </p:txBody>
      </p:sp>
      <p:sp>
        <p:nvSpPr>
          <p:cNvPr id="7" name="Text Box 5"/>
          <p:cNvSpPr txBox="1">
            <a:spLocks noChangeArrowheads="1"/>
          </p:cNvSpPr>
          <p:nvPr/>
        </p:nvSpPr>
        <p:spPr bwMode="auto">
          <a:xfrm>
            <a:off x="189178" y="2662576"/>
            <a:ext cx="8153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hangingPunct="0">
              <a:buFont typeface="Arial" pitchFamily="34" charset="0"/>
              <a:defRPr sz="2000">
                <a:solidFill>
                  <a:schemeClr val="tx1"/>
                </a:solidFill>
                <a:latin typeface="Calibri" pitchFamily="34" charset="0"/>
              </a:defRPr>
            </a:lvl6pPr>
            <a:lvl7pPr eaLnBrk="0" hangingPunct="0">
              <a:buFont typeface="Arial" pitchFamily="34" charset="0"/>
              <a:defRPr sz="2000">
                <a:solidFill>
                  <a:schemeClr val="tx1"/>
                </a:solidFill>
                <a:latin typeface="Calibri" pitchFamily="34" charset="0"/>
              </a:defRPr>
            </a:lvl7pPr>
            <a:lvl8pPr eaLnBrk="0" hangingPunct="0">
              <a:buFont typeface="Arial" pitchFamily="34" charset="0"/>
              <a:defRPr sz="2000">
                <a:solidFill>
                  <a:schemeClr val="tx1"/>
                </a:solidFill>
                <a:latin typeface="Calibri" pitchFamily="34" charset="0"/>
              </a:defRPr>
            </a:lvl8pPr>
            <a:lvl9pPr eaLnBrk="0" hangingPunct="0">
              <a:buFont typeface="Arial" pitchFamily="34" charset="0"/>
              <a:defRPr sz="2000">
                <a:solidFill>
                  <a:schemeClr val="tx1"/>
                </a:solidFill>
                <a:latin typeface="Calibri" pitchFamily="34" charset="0"/>
              </a:defRPr>
            </a:lvl9pPr>
          </a:lstStyle>
          <a:p>
            <a:pPr algn="just"/>
            <a:r>
              <a:rPr lang="vi-VN" altLang="vi-VN" sz="5400" b="1">
                <a:solidFill>
                  <a:srgbClr val="FFFF00"/>
                </a:solidFill>
                <a:latin typeface="Times New Roman" panose="02020603050405020304" pitchFamily="18" charset="0"/>
                <a:cs typeface="Times New Roman" panose="02020603050405020304" pitchFamily="18" charset="0"/>
                <a:sym typeface="Wingdings"/>
              </a:rPr>
              <a:t></a:t>
            </a:r>
            <a:r>
              <a:rPr lang="vi-VN" altLang="vi-VN" sz="3600" b="1">
                <a:solidFill>
                  <a:srgbClr val="FFFF00"/>
                </a:solidFill>
                <a:latin typeface="Times New Roman" panose="02020603050405020304" pitchFamily="18" charset="0"/>
                <a:cs typeface="Times New Roman" panose="02020603050405020304" pitchFamily="18" charset="0"/>
                <a:sym typeface="Wingdings"/>
              </a:rPr>
              <a:t> Đọc lại bài, học thuộc nội dung chính của bài.</a:t>
            </a:r>
          </a:p>
          <a:p>
            <a:pPr algn="just"/>
            <a:r>
              <a:rPr lang="vi-VN" altLang="vi-VN" sz="5400" b="1">
                <a:solidFill>
                  <a:srgbClr val="FFFF00"/>
                </a:solidFill>
                <a:latin typeface="Times New Roman" panose="02020603050405020304" pitchFamily="18" charset="0"/>
                <a:cs typeface="Times New Roman" panose="02020603050405020304" pitchFamily="18" charset="0"/>
                <a:sym typeface="Wingdings"/>
              </a:rPr>
              <a:t></a:t>
            </a:r>
            <a:r>
              <a:rPr lang="vi-VN" altLang="vi-VN" sz="3600" b="1">
                <a:solidFill>
                  <a:srgbClr val="FFFF00"/>
                </a:solidFill>
                <a:latin typeface="Times New Roman" panose="02020603050405020304" pitchFamily="18" charset="0"/>
                <a:cs typeface="Times New Roman" panose="02020603050405020304" pitchFamily="18" charset="0"/>
                <a:sym typeface="Wingdings"/>
              </a:rPr>
              <a:t> Xem trước bài: </a:t>
            </a:r>
            <a:r>
              <a:rPr lang="vi-VN" altLang="vi-VN" sz="3600" b="1" baseline="30000">
                <a:solidFill>
                  <a:srgbClr val="FFFF00"/>
                </a:solidFill>
                <a:latin typeface="Times New Roman" panose="02020603050405020304" pitchFamily="18" charset="0"/>
                <a:cs typeface="Times New Roman" panose="02020603050405020304" pitchFamily="18" charset="0"/>
                <a:sym typeface="Wingdings"/>
              </a:rPr>
              <a:t>«</a:t>
            </a:r>
            <a:r>
              <a:rPr lang="vi-VN" altLang="vi-VN" sz="3600" b="1">
                <a:solidFill>
                  <a:srgbClr val="00FF00"/>
                </a:solidFill>
                <a:latin typeface="Times New Roman" panose="02020603050405020304" pitchFamily="18" charset="0"/>
                <a:cs typeface="Times New Roman" panose="02020603050405020304" pitchFamily="18" charset="0"/>
                <a:sym typeface="Wingdings"/>
              </a:rPr>
              <a:t>Tranh làng Hồ</a:t>
            </a:r>
            <a:r>
              <a:rPr lang="vi-VN" altLang="vi-VN" sz="3600" b="1" baseline="30000">
                <a:solidFill>
                  <a:srgbClr val="FFFF00"/>
                </a:solidFill>
                <a:latin typeface="Times New Roman" panose="02020603050405020304" pitchFamily="18" charset="0"/>
                <a:cs typeface="Times New Roman" panose="02020603050405020304" pitchFamily="18" charset="0"/>
                <a:sym typeface="Wingdings"/>
              </a:rPr>
              <a:t>»</a:t>
            </a:r>
            <a:r>
              <a:rPr lang="vi-VN" altLang="vi-VN" sz="3600" b="1">
                <a:solidFill>
                  <a:srgbClr val="FFFF00"/>
                </a:solidFill>
                <a:latin typeface="Times New Roman" panose="02020603050405020304" pitchFamily="18" charset="0"/>
                <a:cs typeface="Times New Roman" panose="02020603050405020304" pitchFamily="18" charset="0"/>
                <a:sym typeface="Wingdings"/>
              </a:rPr>
              <a:t>.</a:t>
            </a:r>
          </a:p>
        </p:txBody>
      </p:sp>
    </p:spTree>
    <p:extLst>
      <p:ext uri="{BB962C8B-B14F-4D97-AF65-F5344CB8AC3E}">
        <p14:creationId xmlns:p14="http://schemas.microsoft.com/office/powerpoint/2010/main" val="5040686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circle(in)">
                                      <p:cBhvr>
                                        <p:cTn id="7" dur="2000"/>
                                        <p:tgtEl>
                                          <p:spTgt spid="1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circle(in)">
                                      <p:cBhvr>
                                        <p:cTn id="11" dur="2000"/>
                                        <p:tgtEl>
                                          <p:spTgt spid="7">
                                            <p:txEl>
                                              <p:pRg st="0" end="0"/>
                                            </p:txEl>
                                          </p:spTgt>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circle(in)">
                                      <p:cBhvr>
                                        <p:cTn id="15"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hangingPunct="0">
              <a:buFont typeface="Arial" pitchFamily="34" charset="0"/>
              <a:defRPr sz="2000">
                <a:solidFill>
                  <a:schemeClr val="tx1"/>
                </a:solidFill>
                <a:latin typeface="Calibri" pitchFamily="34" charset="0"/>
              </a:defRPr>
            </a:lvl6pPr>
            <a:lvl7pPr eaLnBrk="0" hangingPunct="0">
              <a:buFont typeface="Arial" pitchFamily="34" charset="0"/>
              <a:defRPr sz="2000">
                <a:solidFill>
                  <a:schemeClr val="tx1"/>
                </a:solidFill>
                <a:latin typeface="Calibri" pitchFamily="34" charset="0"/>
              </a:defRPr>
            </a:lvl7pPr>
            <a:lvl8pPr eaLnBrk="0" hangingPunct="0">
              <a:buFont typeface="Arial" pitchFamily="34" charset="0"/>
              <a:defRPr sz="2000">
                <a:solidFill>
                  <a:schemeClr val="tx1"/>
                </a:solidFill>
                <a:latin typeface="Calibri" pitchFamily="34" charset="0"/>
              </a:defRPr>
            </a:lvl8pPr>
            <a:lvl9pPr eaLnBrk="0" hangingPunct="0">
              <a:buFont typeface="Arial" pitchFamily="34" charset="0"/>
              <a:defRPr sz="2000">
                <a:solidFill>
                  <a:schemeClr val="tx1"/>
                </a:solidFill>
                <a:latin typeface="Calibri" pitchFamily="34" charset="0"/>
              </a:defRPr>
            </a:lvl9pPr>
          </a:lstStyle>
          <a:p>
            <a:fld id="{A264A819-E560-4D5F-84D8-015D8DF03AB7}" type="slidenum">
              <a:rPr lang="en-US" altLang="vi-VN" sz="1200">
                <a:solidFill>
                  <a:srgbClr val="898989"/>
                </a:solidFill>
              </a:rPr>
              <a:pPr/>
              <a:t>2</a:t>
            </a:fld>
            <a:endParaRPr lang="en-US" altLang="vi-VN" sz="1200">
              <a:solidFill>
                <a:srgbClr val="898989"/>
              </a:solidFill>
            </a:endParaRPr>
          </a:p>
        </p:txBody>
      </p:sp>
      <p:sp>
        <p:nvSpPr>
          <p:cNvPr id="6147" name="Rectangle 4"/>
          <p:cNvSpPr>
            <a:spLocks noChangeArrowheads="1"/>
          </p:cNvSpPr>
          <p:nvPr/>
        </p:nvSpPr>
        <p:spPr bwMode="auto">
          <a:xfrm>
            <a:off x="383628" y="2181285"/>
            <a:ext cx="8305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536575" algn="just" eaLnBrk="1" hangingPunct="1">
              <a:buFont typeface="Arial" pitchFamily="34" charset="0"/>
              <a:buNone/>
            </a:pPr>
            <a:r>
              <a:rPr lang="en-US" altLang="vi-VN" sz="3200" b="1" dirty="0">
                <a:solidFill>
                  <a:srgbClr val="660066"/>
                </a:solidFill>
                <a:cs typeface="Times New Roman" panose="02020603050405020304" pitchFamily="18" charset="0"/>
              </a:rPr>
              <a:t>1. </a:t>
            </a:r>
            <a:r>
              <a:rPr lang="en-US" altLang="vi-VN" sz="3200" b="1" dirty="0" err="1">
                <a:solidFill>
                  <a:srgbClr val="660066"/>
                </a:solidFill>
                <a:cs typeface="Times New Roman" panose="02020603050405020304" pitchFamily="18" charset="0"/>
              </a:rPr>
              <a:t>Các</a:t>
            </a:r>
            <a:r>
              <a:rPr lang="en-US" altLang="vi-VN" sz="3200" b="1" dirty="0">
                <a:solidFill>
                  <a:srgbClr val="660066"/>
                </a:solidFill>
                <a:cs typeface="Times New Roman" panose="02020603050405020304" pitchFamily="18" charset="0"/>
              </a:rPr>
              <a:t> </a:t>
            </a:r>
            <a:r>
              <a:rPr lang="en-US" altLang="vi-VN" sz="3200" b="1" dirty="0" err="1">
                <a:solidFill>
                  <a:srgbClr val="660066"/>
                </a:solidFill>
                <a:cs typeface="Times New Roman" panose="02020603050405020304" pitchFamily="18" charset="0"/>
              </a:rPr>
              <a:t>môn</a:t>
            </a:r>
            <a:r>
              <a:rPr lang="en-US" altLang="vi-VN" sz="3200" b="1" dirty="0">
                <a:solidFill>
                  <a:srgbClr val="660066"/>
                </a:solidFill>
                <a:cs typeface="Times New Roman" panose="02020603050405020304" pitchFamily="18" charset="0"/>
              </a:rPr>
              <a:t> </a:t>
            </a:r>
            <a:r>
              <a:rPr lang="en-US" altLang="vi-VN" sz="3200" b="1" dirty="0" err="1">
                <a:solidFill>
                  <a:srgbClr val="660066"/>
                </a:solidFill>
                <a:cs typeface="Times New Roman" panose="02020603050405020304" pitchFamily="18" charset="0"/>
              </a:rPr>
              <a:t>sinh</a:t>
            </a:r>
            <a:r>
              <a:rPr lang="en-US" altLang="vi-VN" sz="3200" b="1" dirty="0">
                <a:solidFill>
                  <a:srgbClr val="660066"/>
                </a:solidFill>
                <a:cs typeface="Times New Roman" panose="02020603050405020304" pitchFamily="18" charset="0"/>
              </a:rPr>
              <a:t> </a:t>
            </a:r>
            <a:r>
              <a:rPr lang="en-US" altLang="vi-VN" sz="3200" b="1" dirty="0" err="1">
                <a:solidFill>
                  <a:srgbClr val="660066"/>
                </a:solidFill>
                <a:cs typeface="Times New Roman" panose="02020603050405020304" pitchFamily="18" charset="0"/>
              </a:rPr>
              <a:t>của</a:t>
            </a:r>
            <a:r>
              <a:rPr lang="en-US" altLang="vi-VN" sz="3200" b="1" dirty="0">
                <a:solidFill>
                  <a:srgbClr val="660066"/>
                </a:solidFill>
                <a:cs typeface="Times New Roman" panose="02020603050405020304" pitchFamily="18" charset="0"/>
              </a:rPr>
              <a:t> </a:t>
            </a:r>
            <a:r>
              <a:rPr lang="en-US" altLang="vi-VN" sz="3200" b="1" dirty="0" err="1">
                <a:solidFill>
                  <a:srgbClr val="660066"/>
                </a:solidFill>
                <a:cs typeface="Times New Roman" panose="02020603050405020304" pitchFamily="18" charset="0"/>
              </a:rPr>
              <a:t>cụ</a:t>
            </a:r>
            <a:r>
              <a:rPr lang="en-US" altLang="vi-VN" sz="3200" b="1" dirty="0">
                <a:solidFill>
                  <a:srgbClr val="660066"/>
                </a:solidFill>
                <a:cs typeface="Times New Roman" panose="02020603050405020304" pitchFamily="18" charset="0"/>
              </a:rPr>
              <a:t> </a:t>
            </a:r>
            <a:r>
              <a:rPr lang="en-US" altLang="vi-VN" sz="3200" b="1" dirty="0" err="1">
                <a:solidFill>
                  <a:srgbClr val="660066"/>
                </a:solidFill>
                <a:cs typeface="Times New Roman" panose="02020603050405020304" pitchFamily="18" charset="0"/>
              </a:rPr>
              <a:t>giáo</a:t>
            </a:r>
            <a:r>
              <a:rPr lang="en-US" altLang="vi-VN" sz="3200" b="1" dirty="0">
                <a:solidFill>
                  <a:srgbClr val="660066"/>
                </a:solidFill>
                <a:cs typeface="Times New Roman" panose="02020603050405020304" pitchFamily="18" charset="0"/>
              </a:rPr>
              <a:t> Chu </a:t>
            </a:r>
            <a:r>
              <a:rPr lang="en-US" altLang="vi-VN" sz="3200" b="1" dirty="0" err="1">
                <a:solidFill>
                  <a:srgbClr val="660066"/>
                </a:solidFill>
                <a:cs typeface="Times New Roman" panose="02020603050405020304" pitchFamily="18" charset="0"/>
              </a:rPr>
              <a:t>đến</a:t>
            </a:r>
            <a:r>
              <a:rPr lang="en-US" altLang="vi-VN" sz="3200" b="1" dirty="0">
                <a:solidFill>
                  <a:srgbClr val="660066"/>
                </a:solidFill>
                <a:cs typeface="Times New Roman" panose="02020603050405020304" pitchFamily="18" charset="0"/>
              </a:rPr>
              <a:t> </a:t>
            </a:r>
            <a:r>
              <a:rPr lang="en-US" altLang="vi-VN" sz="3200" b="1" dirty="0" err="1">
                <a:solidFill>
                  <a:srgbClr val="660066"/>
                </a:solidFill>
                <a:cs typeface="Times New Roman" panose="02020603050405020304" pitchFamily="18" charset="0"/>
              </a:rPr>
              <a:t>nhà</a:t>
            </a:r>
            <a:r>
              <a:rPr lang="en-US" altLang="vi-VN" sz="3200" b="1" dirty="0">
                <a:solidFill>
                  <a:srgbClr val="660066"/>
                </a:solidFill>
                <a:cs typeface="Times New Roman" panose="02020603050405020304" pitchFamily="18" charset="0"/>
              </a:rPr>
              <a:t> </a:t>
            </a:r>
            <a:r>
              <a:rPr lang="en-US" altLang="vi-VN" sz="3200" b="1" dirty="0" err="1">
                <a:solidFill>
                  <a:srgbClr val="660066"/>
                </a:solidFill>
                <a:cs typeface="Times New Roman" panose="02020603050405020304" pitchFamily="18" charset="0"/>
              </a:rPr>
              <a:t>thầy</a:t>
            </a:r>
            <a:r>
              <a:rPr lang="en-US" altLang="vi-VN" sz="3200" b="1" dirty="0">
                <a:solidFill>
                  <a:srgbClr val="660066"/>
                </a:solidFill>
                <a:cs typeface="Times New Roman" panose="02020603050405020304" pitchFamily="18" charset="0"/>
              </a:rPr>
              <a:t> </a:t>
            </a:r>
            <a:r>
              <a:rPr lang="en-US" altLang="vi-VN" sz="3200" b="1" dirty="0" err="1">
                <a:solidFill>
                  <a:srgbClr val="660066"/>
                </a:solidFill>
                <a:cs typeface="Times New Roman" panose="02020603050405020304" pitchFamily="18" charset="0"/>
              </a:rPr>
              <a:t>để</a:t>
            </a:r>
            <a:r>
              <a:rPr lang="en-US" altLang="vi-VN" sz="3200" b="1" dirty="0">
                <a:solidFill>
                  <a:srgbClr val="660066"/>
                </a:solidFill>
                <a:cs typeface="Times New Roman" panose="02020603050405020304" pitchFamily="18" charset="0"/>
              </a:rPr>
              <a:t> </a:t>
            </a:r>
            <a:r>
              <a:rPr lang="en-US" altLang="vi-VN" sz="3200" b="1" dirty="0" err="1">
                <a:solidFill>
                  <a:srgbClr val="660066"/>
                </a:solidFill>
                <a:cs typeface="Times New Roman" panose="02020603050405020304" pitchFamily="18" charset="0"/>
              </a:rPr>
              <a:t>làm</a:t>
            </a:r>
            <a:r>
              <a:rPr lang="en-US" altLang="vi-VN" sz="3200" b="1" dirty="0">
                <a:solidFill>
                  <a:srgbClr val="660066"/>
                </a:solidFill>
                <a:cs typeface="Times New Roman" panose="02020603050405020304" pitchFamily="18" charset="0"/>
              </a:rPr>
              <a:t> </a:t>
            </a:r>
            <a:r>
              <a:rPr lang="en-US" altLang="vi-VN" sz="3200" b="1" dirty="0" err="1">
                <a:solidFill>
                  <a:srgbClr val="660066"/>
                </a:solidFill>
                <a:cs typeface="Times New Roman" panose="02020603050405020304" pitchFamily="18" charset="0"/>
              </a:rPr>
              <a:t>gì</a:t>
            </a:r>
            <a:r>
              <a:rPr lang="en-US" altLang="vi-VN" sz="3200" b="1" dirty="0">
                <a:solidFill>
                  <a:srgbClr val="660066"/>
                </a:solidFill>
                <a:cs typeface="Times New Roman" panose="02020603050405020304" pitchFamily="18" charset="0"/>
              </a:rPr>
              <a:t>?</a:t>
            </a:r>
          </a:p>
          <a:p>
            <a:pPr indent="536575" algn="just" eaLnBrk="1" hangingPunct="1">
              <a:buFont typeface="Arial" pitchFamily="34" charset="0"/>
              <a:buNone/>
            </a:pPr>
            <a:r>
              <a:rPr lang="en-US" altLang="vi-VN" sz="3200" b="1" dirty="0">
                <a:solidFill>
                  <a:srgbClr val="660066"/>
                </a:solidFill>
                <a:cs typeface="Times New Roman" panose="02020603050405020304" pitchFamily="18" charset="0"/>
              </a:rPr>
              <a:t> 2. </a:t>
            </a:r>
            <a:r>
              <a:rPr lang="en-US" altLang="vi-VN" sz="3200" b="1" dirty="0" err="1">
                <a:solidFill>
                  <a:srgbClr val="660066"/>
                </a:solidFill>
                <a:cs typeface="Times New Roman" panose="02020603050405020304" pitchFamily="18" charset="0"/>
              </a:rPr>
              <a:t>Tìm</a:t>
            </a:r>
            <a:r>
              <a:rPr lang="en-US" altLang="vi-VN" sz="3200" b="1" dirty="0">
                <a:solidFill>
                  <a:srgbClr val="660066"/>
                </a:solidFill>
                <a:cs typeface="Times New Roman" panose="02020603050405020304" pitchFamily="18" charset="0"/>
              </a:rPr>
              <a:t> </a:t>
            </a:r>
            <a:r>
              <a:rPr lang="en-US" altLang="vi-VN" sz="3200" b="1" dirty="0" err="1">
                <a:solidFill>
                  <a:srgbClr val="660066"/>
                </a:solidFill>
                <a:cs typeface="Times New Roman" panose="02020603050405020304" pitchFamily="18" charset="0"/>
              </a:rPr>
              <a:t>những</a:t>
            </a:r>
            <a:r>
              <a:rPr lang="en-US" altLang="vi-VN" sz="3200" b="1" dirty="0">
                <a:solidFill>
                  <a:srgbClr val="660066"/>
                </a:solidFill>
                <a:cs typeface="Times New Roman" panose="02020603050405020304" pitchFamily="18" charset="0"/>
              </a:rPr>
              <a:t> chi </a:t>
            </a:r>
            <a:r>
              <a:rPr lang="en-US" altLang="vi-VN" sz="3200" b="1" dirty="0" err="1">
                <a:solidFill>
                  <a:srgbClr val="660066"/>
                </a:solidFill>
                <a:cs typeface="Times New Roman" panose="02020603050405020304" pitchFamily="18" charset="0"/>
              </a:rPr>
              <a:t>tiết</a:t>
            </a:r>
            <a:r>
              <a:rPr lang="en-US" altLang="vi-VN" sz="3200" b="1" dirty="0">
                <a:solidFill>
                  <a:srgbClr val="660066"/>
                </a:solidFill>
                <a:cs typeface="Times New Roman" panose="02020603050405020304" pitchFamily="18" charset="0"/>
              </a:rPr>
              <a:t> </a:t>
            </a:r>
            <a:r>
              <a:rPr lang="en-US" altLang="vi-VN" sz="3200" b="1" dirty="0" err="1">
                <a:solidFill>
                  <a:srgbClr val="660066"/>
                </a:solidFill>
                <a:cs typeface="Times New Roman" panose="02020603050405020304" pitchFamily="18" charset="0"/>
              </a:rPr>
              <a:t>cho</a:t>
            </a:r>
            <a:r>
              <a:rPr lang="en-US" altLang="vi-VN" sz="3200" b="1" dirty="0">
                <a:solidFill>
                  <a:srgbClr val="660066"/>
                </a:solidFill>
                <a:cs typeface="Times New Roman" panose="02020603050405020304" pitchFamily="18" charset="0"/>
              </a:rPr>
              <a:t> </a:t>
            </a:r>
            <a:r>
              <a:rPr lang="en-US" altLang="vi-VN" sz="3200" b="1" dirty="0" err="1">
                <a:solidFill>
                  <a:srgbClr val="660066"/>
                </a:solidFill>
                <a:cs typeface="Times New Roman" panose="02020603050405020304" pitchFamily="18" charset="0"/>
              </a:rPr>
              <a:t>thấy</a:t>
            </a:r>
            <a:r>
              <a:rPr lang="en-US" altLang="vi-VN" sz="3200" b="1" dirty="0">
                <a:solidFill>
                  <a:srgbClr val="660066"/>
                </a:solidFill>
                <a:cs typeface="Times New Roman" panose="02020603050405020304" pitchFamily="18" charset="0"/>
              </a:rPr>
              <a:t> </a:t>
            </a:r>
            <a:r>
              <a:rPr lang="en-US" altLang="vi-VN" sz="3200" b="1" dirty="0" err="1">
                <a:solidFill>
                  <a:srgbClr val="660066"/>
                </a:solidFill>
                <a:cs typeface="Times New Roman" panose="02020603050405020304" pitchFamily="18" charset="0"/>
              </a:rPr>
              <a:t>học</a:t>
            </a:r>
            <a:r>
              <a:rPr lang="en-US" altLang="vi-VN" sz="3200" b="1" dirty="0">
                <a:solidFill>
                  <a:srgbClr val="660066"/>
                </a:solidFill>
                <a:cs typeface="Times New Roman" panose="02020603050405020304" pitchFamily="18" charset="0"/>
              </a:rPr>
              <a:t> </a:t>
            </a:r>
            <a:r>
              <a:rPr lang="en-US" altLang="vi-VN" sz="3200" b="1" dirty="0" err="1">
                <a:solidFill>
                  <a:srgbClr val="660066"/>
                </a:solidFill>
                <a:cs typeface="Times New Roman" panose="02020603050405020304" pitchFamily="18" charset="0"/>
              </a:rPr>
              <a:t>trò</a:t>
            </a:r>
            <a:r>
              <a:rPr lang="en-US" altLang="vi-VN" sz="3200" b="1" dirty="0">
                <a:solidFill>
                  <a:srgbClr val="660066"/>
                </a:solidFill>
                <a:cs typeface="Times New Roman" panose="02020603050405020304" pitchFamily="18" charset="0"/>
              </a:rPr>
              <a:t> </a:t>
            </a:r>
            <a:r>
              <a:rPr lang="en-US" altLang="vi-VN" sz="3200" b="1" dirty="0" err="1">
                <a:solidFill>
                  <a:srgbClr val="660066"/>
                </a:solidFill>
                <a:cs typeface="Times New Roman" panose="02020603050405020304" pitchFamily="18" charset="0"/>
              </a:rPr>
              <a:t>rất</a:t>
            </a:r>
            <a:r>
              <a:rPr lang="en-US" altLang="vi-VN" sz="3200" b="1" dirty="0">
                <a:solidFill>
                  <a:srgbClr val="660066"/>
                </a:solidFill>
                <a:cs typeface="Times New Roman" panose="02020603050405020304" pitchFamily="18" charset="0"/>
              </a:rPr>
              <a:t> </a:t>
            </a:r>
            <a:r>
              <a:rPr lang="en-US" altLang="vi-VN" sz="3200" b="1" dirty="0" err="1">
                <a:solidFill>
                  <a:srgbClr val="660066"/>
                </a:solidFill>
                <a:cs typeface="Times New Roman" panose="02020603050405020304" pitchFamily="18" charset="0"/>
              </a:rPr>
              <a:t>tôn</a:t>
            </a:r>
            <a:r>
              <a:rPr lang="en-US" altLang="vi-VN" sz="3200" b="1" dirty="0">
                <a:solidFill>
                  <a:srgbClr val="660066"/>
                </a:solidFill>
                <a:cs typeface="Times New Roman" panose="02020603050405020304" pitchFamily="18" charset="0"/>
              </a:rPr>
              <a:t> </a:t>
            </a:r>
            <a:r>
              <a:rPr lang="en-US" altLang="vi-VN" sz="3200" b="1" dirty="0" err="1">
                <a:solidFill>
                  <a:srgbClr val="660066"/>
                </a:solidFill>
                <a:cs typeface="Times New Roman" panose="02020603050405020304" pitchFamily="18" charset="0"/>
              </a:rPr>
              <a:t>kính</a:t>
            </a:r>
            <a:r>
              <a:rPr lang="en-US" altLang="vi-VN" sz="3200" b="1" dirty="0">
                <a:solidFill>
                  <a:srgbClr val="660066"/>
                </a:solidFill>
                <a:cs typeface="Times New Roman" panose="02020603050405020304" pitchFamily="18" charset="0"/>
              </a:rPr>
              <a:t> </a:t>
            </a:r>
            <a:r>
              <a:rPr lang="en-US" altLang="vi-VN" sz="3200" b="1" dirty="0" err="1">
                <a:solidFill>
                  <a:srgbClr val="660066"/>
                </a:solidFill>
                <a:cs typeface="Times New Roman" panose="02020603050405020304" pitchFamily="18" charset="0"/>
              </a:rPr>
              <a:t>cụ</a:t>
            </a:r>
            <a:r>
              <a:rPr lang="en-US" altLang="vi-VN" sz="3200" b="1" dirty="0">
                <a:solidFill>
                  <a:srgbClr val="660066"/>
                </a:solidFill>
                <a:cs typeface="Times New Roman" panose="02020603050405020304" pitchFamily="18" charset="0"/>
              </a:rPr>
              <a:t> </a:t>
            </a:r>
            <a:r>
              <a:rPr lang="en-US" altLang="vi-VN" sz="3200" b="1" dirty="0" err="1">
                <a:solidFill>
                  <a:srgbClr val="660066"/>
                </a:solidFill>
                <a:cs typeface="Times New Roman" panose="02020603050405020304" pitchFamily="18" charset="0"/>
              </a:rPr>
              <a:t>giáo</a:t>
            </a:r>
            <a:r>
              <a:rPr lang="en-US" altLang="vi-VN" sz="3200" b="1" dirty="0">
                <a:solidFill>
                  <a:srgbClr val="660066"/>
                </a:solidFill>
                <a:cs typeface="Times New Roman" panose="02020603050405020304" pitchFamily="18" charset="0"/>
              </a:rPr>
              <a:t> Chu.</a:t>
            </a:r>
          </a:p>
          <a:p>
            <a:pPr indent="536575" algn="just" eaLnBrk="1" hangingPunct="1">
              <a:buFont typeface="Arial" pitchFamily="34" charset="0"/>
              <a:buNone/>
            </a:pPr>
            <a:r>
              <a:rPr lang="vi-VN" altLang="vi-VN" sz="3200" b="1" dirty="0">
                <a:solidFill>
                  <a:srgbClr val="660066"/>
                </a:solidFill>
                <a:cs typeface="Times New Roman" panose="02020603050405020304" pitchFamily="18" charset="0"/>
              </a:rPr>
              <a:t>3. Tình cảm của cụ giáo Chu đối với người thầy đã dạy cho cụ  từ thuở học vỡ lòng như thế nào?</a:t>
            </a:r>
          </a:p>
          <a:p>
            <a:pPr indent="536575" algn="just" eaLnBrk="1" hangingPunct="1">
              <a:buFont typeface="Arial" pitchFamily="34" charset="0"/>
              <a:buNone/>
            </a:pPr>
            <a:r>
              <a:rPr lang="vi-VN" altLang="vi-VN" sz="3200" b="1" dirty="0">
                <a:solidFill>
                  <a:srgbClr val="660066"/>
                </a:solidFill>
                <a:cs typeface="Times New Roman" panose="02020603050405020304" pitchFamily="18" charset="0"/>
              </a:rPr>
              <a:t>4. Tìm những chi tiết biểu hiện tình cảm đó.</a:t>
            </a:r>
          </a:p>
        </p:txBody>
      </p:sp>
      <p:sp>
        <p:nvSpPr>
          <p:cNvPr id="2" name="Explosion 1 1"/>
          <p:cNvSpPr/>
          <p:nvPr/>
        </p:nvSpPr>
        <p:spPr>
          <a:xfrm>
            <a:off x="415158" y="76202"/>
            <a:ext cx="7509641" cy="189186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5400" b="1" dirty="0" err="1">
                <a:solidFill>
                  <a:srgbClr val="FFFF00"/>
                </a:solidFill>
                <a:latin typeface="Times New Roman" panose="02020603050405020304" pitchFamily="18" charset="0"/>
                <a:cs typeface="Times New Roman" panose="02020603050405020304" pitchFamily="18" charset="0"/>
              </a:rPr>
              <a:t>Khởi</a:t>
            </a:r>
            <a:r>
              <a:rPr lang="en-US" altLang="vi-VN" sz="5400" b="1" dirty="0">
                <a:solidFill>
                  <a:srgbClr val="FFFF00"/>
                </a:solidFill>
                <a:latin typeface="Times New Roman" panose="02020603050405020304" pitchFamily="18" charset="0"/>
                <a:cs typeface="Times New Roman" panose="02020603050405020304" pitchFamily="18" charset="0"/>
              </a:rPr>
              <a:t> </a:t>
            </a:r>
            <a:r>
              <a:rPr lang="en-US" altLang="vi-VN" sz="5400" b="1" dirty="0" err="1">
                <a:solidFill>
                  <a:srgbClr val="FFFF00"/>
                </a:solidFill>
                <a:latin typeface="Times New Roman" panose="02020603050405020304" pitchFamily="18" charset="0"/>
                <a:cs typeface="Times New Roman" panose="02020603050405020304" pitchFamily="18" charset="0"/>
              </a:rPr>
              <a:t>động</a:t>
            </a:r>
            <a:endParaRPr lang="en-US" altLang="vi-VN" sz="5400" b="1"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circle(in)">
                                      <p:cBhvr>
                                        <p:cTn id="12" dur="2000"/>
                                        <p:tgtEl>
                                          <p:spTgt spid="61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147">
                                            <p:txEl>
                                              <p:pRg st="1" end="1"/>
                                            </p:txEl>
                                          </p:spTgt>
                                        </p:tgtEl>
                                        <p:attrNameLst>
                                          <p:attrName>style.visibility</p:attrName>
                                        </p:attrNameLst>
                                      </p:cBhvr>
                                      <p:to>
                                        <p:strVal val="visible"/>
                                      </p:to>
                                    </p:set>
                                    <p:animEffect transition="in" filter="circle(in)">
                                      <p:cBhvr>
                                        <p:cTn id="17" dur="2000"/>
                                        <p:tgtEl>
                                          <p:spTgt spid="61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147">
                                            <p:txEl>
                                              <p:pRg st="2" end="2"/>
                                            </p:txEl>
                                          </p:spTgt>
                                        </p:tgtEl>
                                        <p:attrNameLst>
                                          <p:attrName>style.visibility</p:attrName>
                                        </p:attrNameLst>
                                      </p:cBhvr>
                                      <p:to>
                                        <p:strVal val="visible"/>
                                      </p:to>
                                    </p:set>
                                    <p:animEffect transition="in" filter="circle(in)">
                                      <p:cBhvr>
                                        <p:cTn id="22" dur="2000"/>
                                        <p:tgtEl>
                                          <p:spTgt spid="614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147">
                                            <p:txEl>
                                              <p:pRg st="3" end="3"/>
                                            </p:txEl>
                                          </p:spTgt>
                                        </p:tgtEl>
                                        <p:attrNameLst>
                                          <p:attrName>style.visibility</p:attrName>
                                        </p:attrNameLst>
                                      </p:cBhvr>
                                      <p:to>
                                        <p:strVal val="visible"/>
                                      </p:to>
                                    </p:set>
                                    <p:animEffect transition="in" filter="circle(in)">
                                      <p:cBhvr>
                                        <p:cTn id="27" dur="20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Hình nền Powerpoint bảng đen - Mẫu Powerpoint bảng đen cực đẹp"/>
          <p:cNvPicPr>
            <a:picLocks noChangeAspect="1" noChangeArrowheads="1"/>
          </p:cNvPicPr>
          <p:nvPr/>
        </p:nvPicPr>
        <p:blipFill rotWithShape="1">
          <a:blip r:embed="rId2">
            <a:extLst>
              <a:ext uri="{28A0092B-C50C-407E-A947-70E740481C1C}">
                <a14:useLocalDpi xmlns:a14="http://schemas.microsoft.com/office/drawing/2010/main" val="0"/>
              </a:ext>
            </a:extLst>
          </a:blip>
          <a:srcRect l="1793" t="2205" r="1575" b="2752"/>
          <a:stretch/>
        </p:blipFill>
        <p:spPr bwMode="auto">
          <a:xfrm>
            <a:off x="-31531" y="0"/>
            <a:ext cx="9151883"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E2D2B3B-882E-40F3-A32F-6DD516915044}" type="slidenum">
              <a:rPr lang="en-US" smtClean="0">
                <a:solidFill>
                  <a:prstClr val="black">
                    <a:lumMod val="65000"/>
                    <a:lumOff val="35000"/>
                  </a:prstClr>
                </a:solidFill>
              </a:rPr>
              <a:pPr/>
              <a:t>3</a:t>
            </a:fld>
            <a:endParaRPr lang="en-US">
              <a:solidFill>
                <a:prstClr val="black">
                  <a:lumMod val="65000"/>
                  <a:lumOff val="35000"/>
                </a:prstClr>
              </a:solidFill>
            </a:endParaRPr>
          </a:p>
        </p:txBody>
      </p:sp>
      <p:sp>
        <p:nvSpPr>
          <p:cNvPr id="5" name="Title 1"/>
          <p:cNvSpPr>
            <a:spLocks noGrp="1"/>
          </p:cNvSpPr>
          <p:nvPr/>
        </p:nvSpPr>
        <p:spPr>
          <a:xfrm>
            <a:off x="-31531" y="152400"/>
            <a:ext cx="9151883" cy="1524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Bef>
                <a:spcPts val="0"/>
              </a:spcBef>
              <a:spcAft>
                <a:spcPts val="0"/>
              </a:spcAft>
            </a:pPr>
            <a:r>
              <a:rPr lang="en-US" sz="3200">
                <a:solidFill>
                  <a:prstClr val="white"/>
                </a:solidFill>
                <a:latin typeface="Arial" pitchFamily="34" charset="0"/>
                <a:cs typeface="Arial" pitchFamily="34" charset="0"/>
              </a:rPr>
              <a:t>Thứ ba, ngày 22 tháng 3 năm 2022</a:t>
            </a:r>
            <a:br>
              <a:rPr lang="en-US" sz="3200">
                <a:solidFill>
                  <a:prstClr val="white"/>
                </a:solidFill>
                <a:latin typeface="Arial" pitchFamily="34" charset="0"/>
                <a:cs typeface="Arial" pitchFamily="34" charset="0"/>
              </a:rPr>
            </a:br>
            <a:r>
              <a:rPr lang="en-US" sz="3200">
                <a:solidFill>
                  <a:prstClr val="white"/>
                </a:solidFill>
                <a:latin typeface="Arial" pitchFamily="34" charset="0"/>
                <a:cs typeface="Arial" pitchFamily="34" charset="0"/>
              </a:rPr>
              <a:t>Tập đọc</a:t>
            </a:r>
            <a:br>
              <a:rPr lang="en-US" sz="3200">
                <a:solidFill>
                  <a:prstClr val="white"/>
                </a:solidFill>
                <a:latin typeface="Arial" pitchFamily="34" charset="0"/>
                <a:cs typeface="Arial" pitchFamily="34" charset="0"/>
              </a:rPr>
            </a:br>
            <a:r>
              <a:rPr lang="vi-VN" sz="3200" b="1">
                <a:solidFill>
                  <a:srgbClr val="00FFFF"/>
                </a:solidFill>
                <a:latin typeface="Arial" pitchFamily="34" charset="0"/>
                <a:cs typeface="Arial" pitchFamily="34" charset="0"/>
              </a:rPr>
              <a:t>Hội thổi cơm thi ở Đồng Vân</a:t>
            </a:r>
          </a:p>
        </p:txBody>
      </p:sp>
      <p:pic>
        <p:nvPicPr>
          <p:cNvPr id="15" name="Picture 3" descr="image_sc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59" y="3505200"/>
            <a:ext cx="4309241" cy="3200400"/>
          </a:xfrm>
          <a:prstGeom prst="rect">
            <a:avLst/>
          </a:prstGeom>
          <a:noFill/>
          <a:ln w="28575">
            <a:solidFill>
              <a:srgbClr val="993300"/>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4" descr="images1298731_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505200"/>
            <a:ext cx="4572000" cy="3200400"/>
          </a:xfrm>
          <a:prstGeom prst="rect">
            <a:avLst/>
          </a:prstGeom>
          <a:noFill/>
          <a:ln w="28575">
            <a:solidFill>
              <a:srgbClr val="993300"/>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6" descr="h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7558" y="189186"/>
            <a:ext cx="4614041" cy="3352800"/>
          </a:xfrm>
          <a:prstGeom prst="rect">
            <a:avLst/>
          </a:prstGeom>
          <a:noFill/>
          <a:ln w="28575">
            <a:solidFill>
              <a:srgbClr val="993300"/>
            </a:solidFill>
            <a:miter lim="800000"/>
            <a:headEnd/>
            <a:tailEnd/>
          </a:ln>
          <a:extLst>
            <a:ext uri="{909E8E84-426E-40DD-AFC4-6F175D3DCCD1}">
              <a14:hiddenFill xmlns:a14="http://schemas.microsoft.com/office/drawing/2010/main">
                <a:solidFill>
                  <a:srgbClr val="FFFFFF"/>
                </a:solidFill>
              </a14:hiddenFill>
            </a:ext>
          </a:extLst>
        </p:spPr>
      </p:pic>
      <p:pic>
        <p:nvPicPr>
          <p:cNvPr id="19" name="Picture 7" descr="Hoi_dinh-l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359" y="189186"/>
            <a:ext cx="4267200" cy="3352800"/>
          </a:xfrm>
          <a:prstGeom prst="rect">
            <a:avLst/>
          </a:prstGeom>
          <a:noFill/>
          <a:ln w="28575">
            <a:solidFill>
              <a:srgbClr val="993300"/>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6" descr="h1"/>
          <p:cNvPicPr>
            <a:picLocks noChangeAspect="1" noChangeArrowheads="1"/>
          </p:cNvPicPr>
          <p:nvPr/>
        </p:nvPicPr>
        <p:blipFill rotWithShape="1">
          <a:blip r:embed="rId5">
            <a:extLst>
              <a:ext uri="{28A0092B-C50C-407E-A947-70E740481C1C}">
                <a14:useLocalDpi xmlns:a14="http://schemas.microsoft.com/office/drawing/2010/main" val="0"/>
              </a:ext>
            </a:extLst>
          </a:blip>
          <a:srcRect l="3905" t="3657" b="5328"/>
          <a:stretch/>
        </p:blipFill>
        <p:spPr bwMode="auto">
          <a:xfrm>
            <a:off x="47299" y="1865586"/>
            <a:ext cx="8991598" cy="4840013"/>
          </a:xfrm>
          <a:prstGeom prst="rect">
            <a:avLst/>
          </a:prstGeom>
          <a:noFill/>
          <a:ln w="28575">
            <a:solidFill>
              <a:srgbClr val="99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4295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xit" presetSubtype="32" fill="hold" nodeType="clickEffect">
                                  <p:stCondLst>
                                    <p:cond delay="0"/>
                                  </p:stCondLst>
                                  <p:childTnLst>
                                    <p:animEffect transition="out" filter="diamond(out)">
                                      <p:cBhvr>
                                        <p:cTn id="26" dur="2000"/>
                                        <p:tgtEl>
                                          <p:spTgt spid="19"/>
                                        </p:tgtEl>
                                      </p:cBhvr>
                                    </p:animEffect>
                                    <p:set>
                                      <p:cBhvr>
                                        <p:cTn id="27" dur="1" fill="hold">
                                          <p:stCondLst>
                                            <p:cond delay="1999"/>
                                          </p:stCondLst>
                                        </p:cTn>
                                        <p:tgtEl>
                                          <p:spTgt spid="19"/>
                                        </p:tgtEl>
                                        <p:attrNameLst>
                                          <p:attrName>style.visibility</p:attrName>
                                        </p:attrNameLst>
                                      </p:cBhvr>
                                      <p:to>
                                        <p:strVal val="hidden"/>
                                      </p:to>
                                    </p:set>
                                  </p:childTnLst>
                                </p:cTn>
                              </p:par>
                              <p:par>
                                <p:cTn id="28" presetID="8" presetClass="exit" presetSubtype="32" fill="hold" nodeType="withEffect">
                                  <p:stCondLst>
                                    <p:cond delay="0"/>
                                  </p:stCondLst>
                                  <p:childTnLst>
                                    <p:animEffect transition="out" filter="diamond(out)">
                                      <p:cBhvr>
                                        <p:cTn id="29" dur="2000"/>
                                        <p:tgtEl>
                                          <p:spTgt spid="18"/>
                                        </p:tgtEl>
                                      </p:cBhvr>
                                    </p:animEffect>
                                    <p:set>
                                      <p:cBhvr>
                                        <p:cTn id="30" dur="1" fill="hold">
                                          <p:stCondLst>
                                            <p:cond delay="1999"/>
                                          </p:stCondLst>
                                        </p:cTn>
                                        <p:tgtEl>
                                          <p:spTgt spid="18"/>
                                        </p:tgtEl>
                                        <p:attrNameLst>
                                          <p:attrName>style.visibility</p:attrName>
                                        </p:attrNameLst>
                                      </p:cBhvr>
                                      <p:to>
                                        <p:strVal val="hidden"/>
                                      </p:to>
                                    </p:set>
                                  </p:childTnLst>
                                </p:cTn>
                              </p:par>
                              <p:par>
                                <p:cTn id="31" presetID="8" presetClass="exit" presetSubtype="32" fill="hold" nodeType="withEffect">
                                  <p:stCondLst>
                                    <p:cond delay="0"/>
                                  </p:stCondLst>
                                  <p:childTnLst>
                                    <p:animEffect transition="out" filter="diamond(out)">
                                      <p:cBhvr>
                                        <p:cTn id="32" dur="2000"/>
                                        <p:tgtEl>
                                          <p:spTgt spid="15"/>
                                        </p:tgtEl>
                                      </p:cBhvr>
                                    </p:animEffect>
                                    <p:set>
                                      <p:cBhvr>
                                        <p:cTn id="33" dur="1" fill="hold">
                                          <p:stCondLst>
                                            <p:cond delay="1999"/>
                                          </p:stCondLst>
                                        </p:cTn>
                                        <p:tgtEl>
                                          <p:spTgt spid="15"/>
                                        </p:tgtEl>
                                        <p:attrNameLst>
                                          <p:attrName>style.visibility</p:attrName>
                                        </p:attrNameLst>
                                      </p:cBhvr>
                                      <p:to>
                                        <p:strVal val="hidden"/>
                                      </p:to>
                                    </p:set>
                                  </p:childTnLst>
                                </p:cTn>
                              </p:par>
                              <p:par>
                                <p:cTn id="34" presetID="8" presetClass="exit" presetSubtype="32" fill="hold" nodeType="withEffect">
                                  <p:stCondLst>
                                    <p:cond delay="0"/>
                                  </p:stCondLst>
                                  <p:childTnLst>
                                    <p:animEffect transition="out" filter="diamond(out)">
                                      <p:cBhvr>
                                        <p:cTn id="35" dur="2000"/>
                                        <p:tgtEl>
                                          <p:spTgt spid="17"/>
                                        </p:tgtEl>
                                      </p:cBhvr>
                                    </p:animEffect>
                                    <p:set>
                                      <p:cBhvr>
                                        <p:cTn id="36" dur="1" fill="hold">
                                          <p:stCondLst>
                                            <p:cond delay="1999"/>
                                          </p:stCondLst>
                                        </p:cTn>
                                        <p:tgtEl>
                                          <p:spTgt spid="17"/>
                                        </p:tgtEl>
                                        <p:attrNameLst>
                                          <p:attrName>style.visibility</p:attrName>
                                        </p:attrNameLst>
                                      </p:cBhvr>
                                      <p:to>
                                        <p:strVal val="hidden"/>
                                      </p:to>
                                    </p:set>
                                  </p:childTnLst>
                                </p:cTn>
                              </p:par>
                            </p:childTnLst>
                          </p:cTn>
                        </p:par>
                        <p:par>
                          <p:cTn id="37" fill="hold">
                            <p:stCondLst>
                              <p:cond delay="2000"/>
                            </p:stCondLst>
                            <p:childTnLst>
                              <p:par>
                                <p:cTn id="38" presetID="6" presetClass="entr" presetSubtype="16"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circle(in)">
                                      <p:cBhvr>
                                        <p:cTn id="40" dur="2000"/>
                                        <p:tgtEl>
                                          <p:spTgt spid="20"/>
                                        </p:tgtEl>
                                      </p:cBhvr>
                                    </p:animEffect>
                                  </p:childTnLst>
                                </p:cTn>
                              </p:par>
                            </p:childTnLst>
                          </p:cTn>
                        </p:par>
                        <p:par>
                          <p:cTn id="41" fill="hold">
                            <p:stCondLst>
                              <p:cond delay="4000"/>
                            </p:stCondLst>
                            <p:childTnLst>
                              <p:par>
                                <p:cTn id="42" presetID="6" presetClass="entr" presetSubtype="16"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circle(in)">
                                      <p:cBhvr>
                                        <p:cTn id="4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Hình nền Powerpoint bảng đen - Mẫu Powerpoint bảng đen cực đẹp"/>
          <p:cNvPicPr>
            <a:picLocks noChangeAspect="1" noChangeArrowheads="1"/>
          </p:cNvPicPr>
          <p:nvPr/>
        </p:nvPicPr>
        <p:blipFill rotWithShape="1">
          <a:blip r:embed="rId3">
            <a:extLst>
              <a:ext uri="{28A0092B-C50C-407E-A947-70E740481C1C}">
                <a14:useLocalDpi xmlns:a14="http://schemas.microsoft.com/office/drawing/2010/main" val="0"/>
              </a:ext>
            </a:extLst>
          </a:blip>
          <a:srcRect l="1793" t="2205" r="1575" b="2752"/>
          <a:stretch/>
        </p:blipFill>
        <p:spPr bwMode="auto">
          <a:xfrm>
            <a:off x="-31531" y="0"/>
            <a:ext cx="9151883"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E2D2B3B-882E-40F3-A32F-6DD516915044}" type="slidenum">
              <a:rPr lang="en-US" smtClean="0">
                <a:solidFill>
                  <a:prstClr val="black">
                    <a:lumMod val="65000"/>
                    <a:lumOff val="35000"/>
                  </a:prstClr>
                </a:solidFill>
              </a:rPr>
              <a:pPr/>
              <a:t>4</a:t>
            </a:fld>
            <a:endParaRPr lang="en-US">
              <a:solidFill>
                <a:prstClr val="black">
                  <a:lumMod val="65000"/>
                  <a:lumOff val="35000"/>
                </a:prstClr>
              </a:solidFill>
            </a:endParaRPr>
          </a:p>
        </p:txBody>
      </p:sp>
      <p:sp>
        <p:nvSpPr>
          <p:cNvPr id="5" name="Title 1"/>
          <p:cNvSpPr>
            <a:spLocks noGrp="1"/>
          </p:cNvSpPr>
          <p:nvPr/>
        </p:nvSpPr>
        <p:spPr>
          <a:xfrm>
            <a:off x="-31531" y="152400"/>
            <a:ext cx="9151883" cy="1524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Bef>
                <a:spcPts val="0"/>
              </a:spcBef>
              <a:spcAft>
                <a:spcPts val="0"/>
              </a:spcAft>
            </a:pPr>
            <a:br>
              <a:rPr lang="en-US" sz="3200" dirty="0">
                <a:solidFill>
                  <a:prstClr val="white"/>
                </a:solidFill>
                <a:latin typeface="Times New Roman" panose="02020603050405020304" pitchFamily="18" charset="0"/>
                <a:cs typeface="Times New Roman" panose="02020603050405020304" pitchFamily="18" charset="0"/>
              </a:rPr>
            </a:br>
            <a:r>
              <a:rPr lang="en-US" sz="3200" dirty="0" err="1">
                <a:solidFill>
                  <a:prstClr val="white"/>
                </a:solidFill>
                <a:latin typeface="Times New Roman" panose="02020603050405020304" pitchFamily="18" charset="0"/>
                <a:cs typeface="Times New Roman" panose="02020603050405020304" pitchFamily="18" charset="0"/>
              </a:rPr>
              <a:t>Tập</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đọc</a:t>
            </a:r>
            <a:br>
              <a:rPr lang="en-US" sz="3200" dirty="0">
                <a:solidFill>
                  <a:prstClr val="white"/>
                </a:solidFill>
                <a:latin typeface="Times New Roman" panose="02020603050405020304" pitchFamily="18" charset="0"/>
                <a:cs typeface="Times New Roman" panose="02020603050405020304" pitchFamily="18" charset="0"/>
              </a:rPr>
            </a:br>
            <a:r>
              <a:rPr lang="vi-VN" sz="3200" b="1" dirty="0">
                <a:solidFill>
                  <a:srgbClr val="00FFFF"/>
                </a:solidFill>
                <a:latin typeface="Times New Roman" panose="02020603050405020304" pitchFamily="18" charset="0"/>
                <a:cs typeface="Times New Roman" panose="02020603050405020304" pitchFamily="18" charset="0"/>
              </a:rPr>
              <a:t>Hội thổi cơm thi ở Đồng Vân</a:t>
            </a:r>
          </a:p>
        </p:txBody>
      </p:sp>
      <p:sp>
        <p:nvSpPr>
          <p:cNvPr id="9" name="Text Box 21"/>
          <p:cNvSpPr txBox="1"/>
          <p:nvPr/>
        </p:nvSpPr>
        <p:spPr>
          <a:xfrm>
            <a:off x="1037884" y="1562079"/>
            <a:ext cx="3257863" cy="1070226"/>
          </a:xfrm>
          <a:prstGeom prst="rect">
            <a:avLst/>
          </a:prstGeom>
          <a:noFill/>
          <a:ln w="9525">
            <a:noFill/>
          </a:ln>
        </p:spPr>
        <p:txBody>
          <a:bodyPr wrap="square" lIns="97915" tIns="48957" rIns="97915" bIns="48957">
            <a:spAutoFit/>
          </a:bodyPr>
          <a:lstStyle/>
          <a:p>
            <a:pPr defTabSz="979805" eaLnBrk="1" fontAlgn="auto" hangingPunct="1">
              <a:lnSpc>
                <a:spcPct val="150000"/>
              </a:lnSpc>
              <a:spcBef>
                <a:spcPts val="0"/>
              </a:spcBef>
              <a:spcAft>
                <a:spcPts val="0"/>
              </a:spcAft>
            </a:pPr>
            <a:r>
              <a:rPr lang="en-US" altLang="en-US" sz="4800" b="1">
                <a:solidFill>
                  <a:srgbClr val="FF33CC"/>
                </a:solidFill>
                <a:cs typeface="Times New Roman" panose="02020603050405020304" pitchFamily="18" charset="0"/>
                <a:sym typeface="Wingdings"/>
              </a:rPr>
              <a:t></a:t>
            </a:r>
            <a:r>
              <a:rPr lang="en-US" altLang="en-US" sz="3200" b="1">
                <a:solidFill>
                  <a:srgbClr val="FF33CC"/>
                </a:solidFill>
                <a:cs typeface="Times New Roman" panose="02020603050405020304" pitchFamily="18" charset="0"/>
                <a:sym typeface="Wingdings"/>
              </a:rPr>
              <a:t> </a:t>
            </a:r>
            <a:r>
              <a:rPr lang="en-US" altLang="en-US" sz="3200" b="1">
                <a:solidFill>
                  <a:srgbClr val="FF33CC"/>
                </a:solidFill>
                <a:cs typeface="Times New Roman" panose="02020603050405020304" pitchFamily="18" charset="0"/>
              </a:rPr>
              <a:t>Chia </a:t>
            </a:r>
            <a:r>
              <a:rPr lang="en-US" altLang="en-US" sz="3200" b="1" dirty="0">
                <a:solidFill>
                  <a:srgbClr val="FF33CC"/>
                </a:solidFill>
                <a:cs typeface="Times New Roman" panose="02020603050405020304" pitchFamily="18" charset="0"/>
              </a:rPr>
              <a:t>đoạn:</a:t>
            </a:r>
            <a:endParaRPr lang="en-US" altLang="en-US" sz="3200" b="1" dirty="0">
              <a:solidFill>
                <a:srgbClr val="FF33CC"/>
              </a:solidFill>
              <a:ea typeface="Arial" panose="020B0604020202020204" pitchFamily="34" charset="0"/>
              <a:cs typeface="Times New Roman" panose="02020603050405020304" pitchFamily="18" charset="0"/>
            </a:endParaRPr>
          </a:p>
        </p:txBody>
      </p:sp>
      <p:sp>
        <p:nvSpPr>
          <p:cNvPr id="11" name="Rectangle 1"/>
          <p:cNvSpPr/>
          <p:nvPr/>
        </p:nvSpPr>
        <p:spPr>
          <a:xfrm>
            <a:off x="466721" y="3960705"/>
            <a:ext cx="7318029" cy="523220"/>
          </a:xfrm>
          <a:prstGeom prst="rect">
            <a:avLst/>
          </a:prstGeom>
          <a:noFill/>
          <a:ln w="9525">
            <a:noFill/>
          </a:ln>
        </p:spPr>
        <p:txBody>
          <a:bodyPr wrap="none">
            <a:spAutoFit/>
          </a:bodyPr>
          <a:lstStyle/>
          <a:p>
            <a:pPr eaLnBrk="1" fontAlgn="auto" hangingPunct="1">
              <a:spcBef>
                <a:spcPts val="0"/>
              </a:spcBef>
              <a:spcAft>
                <a:spcPts val="0"/>
              </a:spcAft>
            </a:pPr>
            <a:r>
              <a:rPr lang="en-US" altLang="en-US" sz="2800" b="1" dirty="0">
                <a:solidFill>
                  <a:schemeClr val="bg1"/>
                </a:solidFill>
                <a:cs typeface="Times New Roman" panose="02020603050405020304" pitchFamily="18" charset="0"/>
              </a:rPr>
              <a:t>Đoạn 3</a:t>
            </a:r>
            <a:r>
              <a:rPr lang="en-US" altLang="en-US" sz="2800" b="1">
                <a:solidFill>
                  <a:schemeClr val="bg1"/>
                </a:solidFill>
                <a:cs typeface="Times New Roman" panose="02020603050405020304" pitchFamily="18" charset="0"/>
              </a:rPr>
              <a:t>: </a:t>
            </a:r>
            <a:r>
              <a:rPr lang="vi-VN" altLang="en-US" sz="2800" b="1">
                <a:solidFill>
                  <a:srgbClr val="FFFF66"/>
                </a:solidFill>
                <a:cs typeface="Times New Roman" panose="02020603050405020304" pitchFamily="18" charset="0"/>
              </a:rPr>
              <a:t>Mỗi người nấu cơm … người xem hội</a:t>
            </a:r>
            <a:r>
              <a:rPr lang="vi-VN" altLang="en-US" sz="2800" b="1">
                <a:solidFill>
                  <a:schemeClr val="bg1"/>
                </a:solidFill>
                <a:cs typeface="Times New Roman" panose="02020603050405020304" pitchFamily="18" charset="0"/>
              </a:rPr>
              <a:t>.</a:t>
            </a:r>
            <a:endParaRPr lang="vi-VN" altLang="en-US" sz="2800" b="1" dirty="0">
              <a:solidFill>
                <a:schemeClr val="bg1"/>
              </a:solidFill>
              <a:cs typeface="Times New Roman" panose="02020603050405020304" pitchFamily="18" charset="0"/>
            </a:endParaRPr>
          </a:p>
        </p:txBody>
      </p:sp>
      <p:sp>
        <p:nvSpPr>
          <p:cNvPr id="12" name="Rectangle 2"/>
          <p:cNvSpPr/>
          <p:nvPr/>
        </p:nvSpPr>
        <p:spPr>
          <a:xfrm>
            <a:off x="381000" y="3303606"/>
            <a:ext cx="7135287" cy="523220"/>
          </a:xfrm>
          <a:prstGeom prst="rect">
            <a:avLst/>
          </a:prstGeom>
          <a:noFill/>
          <a:ln w="9525">
            <a:noFill/>
          </a:ln>
        </p:spPr>
        <p:txBody>
          <a:bodyPr wrap="none">
            <a:spAutoFit/>
          </a:bodyPr>
          <a:lstStyle/>
          <a:p>
            <a:pPr eaLnBrk="1" fontAlgn="auto" hangingPunct="1">
              <a:spcBef>
                <a:spcPts val="0"/>
              </a:spcBef>
              <a:spcAft>
                <a:spcPts val="0"/>
              </a:spcAft>
            </a:pPr>
            <a:r>
              <a:rPr lang="en-US" altLang="en-US" sz="2800" b="1" i="1" dirty="0">
                <a:solidFill>
                  <a:schemeClr val="bg1"/>
                </a:solidFill>
                <a:cs typeface="Times New Roman" panose="02020603050405020304" pitchFamily="18" charset="0"/>
              </a:rPr>
              <a:t> </a:t>
            </a:r>
            <a:r>
              <a:rPr lang="en-US" altLang="en-US" sz="2800" b="1" dirty="0">
                <a:solidFill>
                  <a:schemeClr val="bg1"/>
                </a:solidFill>
                <a:cs typeface="Times New Roman" panose="02020603050405020304" pitchFamily="18" charset="0"/>
              </a:rPr>
              <a:t>Đoạn 2</a:t>
            </a:r>
            <a:r>
              <a:rPr lang="en-US" altLang="en-US" sz="2800" b="1">
                <a:solidFill>
                  <a:schemeClr val="bg1"/>
                </a:solidFill>
                <a:cs typeface="Times New Roman" panose="02020603050405020304" pitchFamily="18" charset="0"/>
              </a:rPr>
              <a:t>: </a:t>
            </a:r>
            <a:r>
              <a:rPr lang="vi-VN" altLang="en-US" sz="2800" b="1">
                <a:solidFill>
                  <a:srgbClr val="FFFF66"/>
                </a:solidFill>
                <a:cs typeface="Times New Roman" panose="02020603050405020304" pitchFamily="18" charset="0"/>
              </a:rPr>
              <a:t>Hội thi bắt đầu … bắt đầu thổi cơm</a:t>
            </a:r>
            <a:r>
              <a:rPr lang="vi-VN" altLang="en-US" sz="2800" b="1">
                <a:solidFill>
                  <a:schemeClr val="bg1"/>
                </a:solidFill>
                <a:cs typeface="Times New Roman" panose="02020603050405020304" pitchFamily="18" charset="0"/>
              </a:rPr>
              <a:t>.</a:t>
            </a:r>
            <a:endParaRPr lang="vi-VN" altLang="en-US" sz="2800" b="1" dirty="0">
              <a:solidFill>
                <a:schemeClr val="bg1"/>
              </a:solidFill>
              <a:cs typeface="Times New Roman" panose="02020603050405020304" pitchFamily="18" charset="0"/>
            </a:endParaRPr>
          </a:p>
        </p:txBody>
      </p:sp>
      <p:sp>
        <p:nvSpPr>
          <p:cNvPr id="13" name="Rectangle 3"/>
          <p:cNvSpPr/>
          <p:nvPr/>
        </p:nvSpPr>
        <p:spPr>
          <a:xfrm>
            <a:off x="438146" y="2674826"/>
            <a:ext cx="6724918" cy="523220"/>
          </a:xfrm>
          <a:prstGeom prst="rect">
            <a:avLst/>
          </a:prstGeom>
          <a:noFill/>
          <a:ln w="9525">
            <a:noFill/>
          </a:ln>
        </p:spPr>
        <p:txBody>
          <a:bodyPr wrap="none">
            <a:spAutoFit/>
          </a:bodyPr>
          <a:lstStyle/>
          <a:p>
            <a:pPr eaLnBrk="1" fontAlgn="auto" hangingPunct="1">
              <a:spcBef>
                <a:spcPts val="0"/>
              </a:spcBef>
              <a:spcAft>
                <a:spcPts val="0"/>
              </a:spcAft>
            </a:pPr>
            <a:r>
              <a:rPr lang="en-US" altLang="en-US" sz="1200" b="1" dirty="0">
                <a:solidFill>
                  <a:schemeClr val="bg1"/>
                </a:solidFill>
                <a:cs typeface="Times New Roman" panose="02020603050405020304" pitchFamily="18" charset="0"/>
              </a:rPr>
              <a:t> </a:t>
            </a:r>
            <a:r>
              <a:rPr lang="en-US" altLang="en-US" sz="2800" b="1" dirty="0">
                <a:solidFill>
                  <a:schemeClr val="bg1"/>
                </a:solidFill>
                <a:cs typeface="Times New Roman" panose="02020603050405020304" pitchFamily="18" charset="0"/>
              </a:rPr>
              <a:t>Đoạn 1</a:t>
            </a:r>
            <a:r>
              <a:rPr lang="en-US" altLang="en-US" sz="2800" b="1">
                <a:solidFill>
                  <a:schemeClr val="bg1"/>
                </a:solidFill>
                <a:cs typeface="Times New Roman" panose="02020603050405020304" pitchFamily="18" charset="0"/>
              </a:rPr>
              <a:t>: </a:t>
            </a:r>
            <a:r>
              <a:rPr lang="vi-VN" altLang="en-US" sz="2800" b="1">
                <a:solidFill>
                  <a:srgbClr val="FFFF66"/>
                </a:solidFill>
                <a:cs typeface="Times New Roman" panose="02020603050405020304" pitchFamily="18" charset="0"/>
              </a:rPr>
              <a:t>Hội thổi cơm thi … sông Đáy xưa</a:t>
            </a:r>
            <a:r>
              <a:rPr lang="vi-VN" altLang="en-US" sz="2800" b="1">
                <a:solidFill>
                  <a:schemeClr val="bg1"/>
                </a:solidFill>
                <a:cs typeface="Times New Roman" panose="02020603050405020304" pitchFamily="18" charset="0"/>
              </a:rPr>
              <a:t>.</a:t>
            </a:r>
            <a:endParaRPr lang="vi-VN" altLang="en-US" sz="2800" b="1" dirty="0">
              <a:solidFill>
                <a:schemeClr val="bg1"/>
              </a:solidFill>
              <a:cs typeface="Times New Roman" panose="02020603050405020304" pitchFamily="18" charset="0"/>
            </a:endParaRPr>
          </a:p>
        </p:txBody>
      </p:sp>
      <p:sp>
        <p:nvSpPr>
          <p:cNvPr id="14" name="Rectangle 1"/>
          <p:cNvSpPr/>
          <p:nvPr/>
        </p:nvSpPr>
        <p:spPr>
          <a:xfrm>
            <a:off x="461461" y="4568330"/>
            <a:ext cx="7645042" cy="523220"/>
          </a:xfrm>
          <a:prstGeom prst="rect">
            <a:avLst/>
          </a:prstGeom>
          <a:noFill/>
          <a:ln w="9525">
            <a:noFill/>
          </a:ln>
        </p:spPr>
        <p:txBody>
          <a:bodyPr wrap="none">
            <a:spAutoFit/>
          </a:bodyPr>
          <a:lstStyle/>
          <a:p>
            <a:pPr eaLnBrk="1" fontAlgn="auto" hangingPunct="1">
              <a:spcBef>
                <a:spcPts val="0"/>
              </a:spcBef>
              <a:spcAft>
                <a:spcPts val="0"/>
              </a:spcAft>
            </a:pPr>
            <a:r>
              <a:rPr lang="en-US" altLang="en-US" sz="2800" b="1">
                <a:solidFill>
                  <a:schemeClr val="bg1"/>
                </a:solidFill>
                <a:cs typeface="Times New Roman" panose="02020603050405020304" pitchFamily="18" charset="0"/>
              </a:rPr>
              <a:t>Đoạn 4: </a:t>
            </a:r>
            <a:r>
              <a:rPr lang="vi-VN" altLang="en-US" sz="2800" b="1">
                <a:solidFill>
                  <a:srgbClr val="FFFF66"/>
                </a:solidFill>
                <a:cs typeface="Times New Roman" panose="02020603050405020304" pitchFamily="18" charset="0"/>
              </a:rPr>
              <a:t>Sau độ một giờ rưỡi … đối với dân làng</a:t>
            </a:r>
            <a:r>
              <a:rPr lang="vi-VN" altLang="en-US" sz="2800" b="1">
                <a:solidFill>
                  <a:schemeClr val="bg1"/>
                </a:solidFill>
                <a:cs typeface="Times New Roman" panose="02020603050405020304" pitchFamily="18" charset="0"/>
              </a:rPr>
              <a:t>.</a:t>
            </a:r>
          </a:p>
        </p:txBody>
      </p:sp>
      <p:sp>
        <p:nvSpPr>
          <p:cNvPr id="17" name="Text Box 9"/>
          <p:cNvSpPr txBox="1"/>
          <p:nvPr/>
        </p:nvSpPr>
        <p:spPr>
          <a:xfrm>
            <a:off x="3886200" y="1847196"/>
            <a:ext cx="2754630" cy="739754"/>
          </a:xfrm>
          <a:prstGeom prst="rect">
            <a:avLst/>
          </a:prstGeom>
          <a:noFill/>
        </p:spPr>
        <p:txBody>
          <a:bodyPr wrap="square" rtlCol="0" anchor="t">
            <a:spAutoFit/>
          </a:bodyPr>
          <a:lstStyle/>
          <a:p>
            <a:pPr defTabSz="979805" eaLnBrk="1" fontAlgn="auto" hangingPunct="1">
              <a:lnSpc>
                <a:spcPct val="150000"/>
              </a:lnSpc>
              <a:spcBef>
                <a:spcPts val="0"/>
              </a:spcBef>
              <a:spcAft>
                <a:spcPts val="0"/>
              </a:spcAft>
            </a:pPr>
            <a:r>
              <a:rPr lang="en-US" altLang="en-US" sz="3200" b="1">
                <a:solidFill>
                  <a:srgbClr val="00FF00"/>
                </a:solidFill>
                <a:cs typeface="Times New Roman" panose="02020603050405020304" pitchFamily="18" charset="0"/>
                <a:sym typeface="+mn-ea"/>
              </a:rPr>
              <a:t>  4 </a:t>
            </a:r>
            <a:r>
              <a:rPr lang="en-US" altLang="en-US" sz="3200" b="1" dirty="0">
                <a:solidFill>
                  <a:srgbClr val="00FF00"/>
                </a:solidFill>
                <a:cs typeface="Times New Roman" panose="02020603050405020304" pitchFamily="18" charset="0"/>
                <a:sym typeface="+mn-ea"/>
              </a:rPr>
              <a:t>đoạn</a:t>
            </a:r>
          </a:p>
        </p:txBody>
      </p:sp>
    </p:spTree>
    <p:extLst>
      <p:ext uri="{BB962C8B-B14F-4D97-AF65-F5344CB8AC3E}">
        <p14:creationId xmlns:p14="http://schemas.microsoft.com/office/powerpoint/2010/main" val="35460955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000"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Hình nền Powerpoint bảng đen - Mẫu Powerpoint bảng đen cực đẹp"/>
          <p:cNvPicPr>
            <a:picLocks noChangeAspect="1" noChangeArrowheads="1"/>
          </p:cNvPicPr>
          <p:nvPr/>
        </p:nvPicPr>
        <p:blipFill rotWithShape="1">
          <a:blip r:embed="rId2">
            <a:extLst>
              <a:ext uri="{28A0092B-C50C-407E-A947-70E740481C1C}">
                <a14:useLocalDpi xmlns:a14="http://schemas.microsoft.com/office/drawing/2010/main" val="0"/>
              </a:ext>
            </a:extLst>
          </a:blip>
          <a:srcRect l="1793" t="2205" r="1575" b="2752"/>
          <a:stretch/>
        </p:blipFill>
        <p:spPr bwMode="auto">
          <a:xfrm>
            <a:off x="-31531" y="0"/>
            <a:ext cx="9151883"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E2D2B3B-882E-40F3-A32F-6DD516915044}" type="slidenum">
              <a:rPr lang="en-US" smtClean="0">
                <a:solidFill>
                  <a:prstClr val="black">
                    <a:lumMod val="65000"/>
                    <a:lumOff val="35000"/>
                  </a:prstClr>
                </a:solidFill>
                <a:latin typeface="Times New Roman" panose="02020603050405020304" pitchFamily="18" charset="0"/>
                <a:cs typeface="Times New Roman" panose="02020603050405020304" pitchFamily="18" charset="0"/>
              </a:rPr>
              <a:pPr/>
              <a:t>5</a:t>
            </a:fld>
            <a:endParaRPr lang="en-US">
              <a:solidFill>
                <a:prstClr val="black">
                  <a:lumMod val="65000"/>
                  <a:lumOff val="35000"/>
                </a:prstClr>
              </a:solidFill>
              <a:latin typeface="Times New Roman" panose="02020603050405020304" pitchFamily="18" charset="0"/>
              <a:cs typeface="Times New Roman" panose="02020603050405020304" pitchFamily="18" charset="0"/>
            </a:endParaRPr>
          </a:p>
        </p:txBody>
      </p:sp>
      <p:sp>
        <p:nvSpPr>
          <p:cNvPr id="5" name="Title 1"/>
          <p:cNvSpPr>
            <a:spLocks noGrp="1"/>
          </p:cNvSpPr>
          <p:nvPr/>
        </p:nvSpPr>
        <p:spPr>
          <a:xfrm>
            <a:off x="-31531" y="152400"/>
            <a:ext cx="9151883" cy="1524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Bef>
                <a:spcPts val="0"/>
              </a:spcBef>
              <a:spcAft>
                <a:spcPts val="0"/>
              </a:spcAft>
            </a:pPr>
            <a:br>
              <a:rPr lang="en-US" sz="3200" dirty="0">
                <a:solidFill>
                  <a:prstClr val="white"/>
                </a:solidFill>
                <a:latin typeface="Times New Roman" panose="02020603050405020304" pitchFamily="18" charset="0"/>
                <a:cs typeface="Times New Roman" panose="02020603050405020304" pitchFamily="18" charset="0"/>
              </a:rPr>
            </a:br>
            <a:r>
              <a:rPr lang="en-US" sz="3200" dirty="0" err="1">
                <a:solidFill>
                  <a:prstClr val="white"/>
                </a:solidFill>
                <a:latin typeface="Times New Roman" panose="02020603050405020304" pitchFamily="18" charset="0"/>
                <a:cs typeface="Times New Roman" panose="02020603050405020304" pitchFamily="18" charset="0"/>
              </a:rPr>
              <a:t>Tập</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đọc</a:t>
            </a:r>
            <a:br>
              <a:rPr lang="en-US" sz="3200" dirty="0">
                <a:solidFill>
                  <a:prstClr val="white"/>
                </a:solidFill>
                <a:latin typeface="Times New Roman" panose="02020603050405020304" pitchFamily="18" charset="0"/>
                <a:cs typeface="Times New Roman" panose="02020603050405020304" pitchFamily="18" charset="0"/>
              </a:rPr>
            </a:br>
            <a:r>
              <a:rPr lang="vi-VN" sz="3200" b="1" dirty="0">
                <a:solidFill>
                  <a:srgbClr val="00FFFF"/>
                </a:solidFill>
                <a:latin typeface="Times New Roman" panose="02020603050405020304" pitchFamily="18" charset="0"/>
                <a:cs typeface="Times New Roman" panose="02020603050405020304" pitchFamily="18" charset="0"/>
              </a:rPr>
              <a:t>Hội thổi cơm thi ở Đồng Vân</a:t>
            </a:r>
          </a:p>
        </p:txBody>
      </p:sp>
      <p:sp>
        <p:nvSpPr>
          <p:cNvPr id="8" name="TextBox 6"/>
          <p:cNvSpPr txBox="1"/>
          <p:nvPr/>
        </p:nvSpPr>
        <p:spPr>
          <a:xfrm>
            <a:off x="758786" y="1610700"/>
            <a:ext cx="2020105" cy="584775"/>
          </a:xfrm>
          <a:prstGeom prst="rect">
            <a:avLst/>
          </a:prstGeom>
          <a:noFill/>
        </p:spPr>
        <p:txBody>
          <a:bodyPr wrap="none" rtlCol="0">
            <a:spAutoFit/>
          </a:bodyPr>
          <a:lstStyle/>
          <a:p>
            <a:pPr eaLnBrk="1" fontAlgn="auto" hangingPunct="1">
              <a:spcBef>
                <a:spcPts val="0"/>
              </a:spcBef>
              <a:spcAft>
                <a:spcPts val="0"/>
              </a:spcAft>
            </a:pPr>
            <a:r>
              <a:rPr lang="en-US" sz="3200" b="1" dirty="0" err="1">
                <a:solidFill>
                  <a:srgbClr val="FFFF00"/>
                </a:solidFill>
                <a:cs typeface="Times New Roman" panose="02020603050405020304" pitchFamily="18" charset="0"/>
              </a:rPr>
              <a:t>Luyện</a:t>
            </a:r>
            <a:r>
              <a:rPr lang="en-US" sz="3200" b="1" dirty="0">
                <a:solidFill>
                  <a:srgbClr val="FFFF00"/>
                </a:solidFill>
                <a:cs typeface="Times New Roman" panose="02020603050405020304" pitchFamily="18" charset="0"/>
              </a:rPr>
              <a:t> </a:t>
            </a:r>
            <a:r>
              <a:rPr lang="en-US" sz="3200" b="1" dirty="0" err="1">
                <a:solidFill>
                  <a:srgbClr val="FFFF00"/>
                </a:solidFill>
                <a:cs typeface="Times New Roman" panose="02020603050405020304" pitchFamily="18" charset="0"/>
              </a:rPr>
              <a:t>đọc</a:t>
            </a:r>
          </a:p>
        </p:txBody>
      </p:sp>
      <p:sp>
        <p:nvSpPr>
          <p:cNvPr id="15" name="Text Box 11"/>
          <p:cNvSpPr txBox="1">
            <a:spLocks noChangeArrowheads="1"/>
          </p:cNvSpPr>
          <p:nvPr/>
        </p:nvSpPr>
        <p:spPr bwMode="auto">
          <a:xfrm>
            <a:off x="152400" y="2158161"/>
            <a:ext cx="8839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hangingPunct="0">
              <a:buFont typeface="Arial" pitchFamily="34" charset="0"/>
              <a:defRPr sz="2000">
                <a:solidFill>
                  <a:schemeClr val="tx1"/>
                </a:solidFill>
                <a:latin typeface="Calibri" pitchFamily="34" charset="0"/>
              </a:defRPr>
            </a:lvl6pPr>
            <a:lvl7pPr eaLnBrk="0" hangingPunct="0">
              <a:buFont typeface="Arial" pitchFamily="34" charset="0"/>
              <a:defRPr sz="2000">
                <a:solidFill>
                  <a:schemeClr val="tx1"/>
                </a:solidFill>
                <a:latin typeface="Calibri" pitchFamily="34" charset="0"/>
              </a:defRPr>
            </a:lvl7pPr>
            <a:lvl8pPr eaLnBrk="0" hangingPunct="0">
              <a:buFont typeface="Arial" pitchFamily="34" charset="0"/>
              <a:defRPr sz="2000">
                <a:solidFill>
                  <a:schemeClr val="tx1"/>
                </a:solidFill>
                <a:latin typeface="Calibri" pitchFamily="34" charset="0"/>
              </a:defRPr>
            </a:lvl8pPr>
            <a:lvl9pPr eaLnBrk="0" hangingPunct="0">
              <a:buFont typeface="Arial" pitchFamily="34" charset="0"/>
              <a:defRPr sz="2000">
                <a:solidFill>
                  <a:schemeClr val="tx1"/>
                </a:solidFill>
                <a:latin typeface="Calibri" pitchFamily="34" charset="0"/>
              </a:defRPr>
            </a:lvl9pPr>
          </a:lstStyle>
          <a:p>
            <a:r>
              <a:rPr lang="en-US" altLang="vi-VN" dirty="0" err="1">
                <a:solidFill>
                  <a:schemeClr val="bg1"/>
                </a:solidFill>
                <a:latin typeface="Times New Roman" panose="02020603050405020304" pitchFamily="18" charset="0"/>
                <a:cs typeface="Times New Roman" panose="02020603050405020304" pitchFamily="18" charset="0"/>
              </a:rPr>
              <a:t>tr</a:t>
            </a:r>
            <a:r>
              <a:rPr lang="en-US" altLang="vi-VN" dirty="0" err="1">
                <a:solidFill>
                  <a:srgbClr val="00FF00"/>
                </a:solidFill>
                <a:latin typeface="Times New Roman" panose="02020603050405020304" pitchFamily="18" charset="0"/>
                <a:cs typeface="Times New Roman" panose="02020603050405020304" pitchFamily="18" charset="0"/>
              </a:rPr>
              <a:t>ẩy</a:t>
            </a:r>
            <a:r>
              <a:rPr lang="en-US" altLang="vi-VN" dirty="0">
                <a:solidFill>
                  <a:schemeClr val="bg1"/>
                </a:solidFill>
                <a:latin typeface="Times New Roman" panose="02020603050405020304" pitchFamily="18" charset="0"/>
                <a:cs typeface="Times New Roman" panose="02020603050405020304" pitchFamily="18" charset="0"/>
              </a:rPr>
              <a:t> </a:t>
            </a:r>
            <a:r>
              <a:rPr lang="en-US" altLang="vi-VN" dirty="0" err="1">
                <a:solidFill>
                  <a:schemeClr val="bg1"/>
                </a:solidFill>
                <a:latin typeface="Times New Roman" panose="02020603050405020304" pitchFamily="18" charset="0"/>
                <a:cs typeface="Times New Roman" panose="02020603050405020304" pitchFamily="18" charset="0"/>
              </a:rPr>
              <a:t>quân</a:t>
            </a:r>
            <a:r>
              <a:rPr lang="en-US" altLang="vi-VN" dirty="0">
                <a:solidFill>
                  <a:schemeClr val="bg1"/>
                </a:solidFill>
                <a:latin typeface="Times New Roman" panose="02020603050405020304" pitchFamily="18" charset="0"/>
                <a:cs typeface="Times New Roman" panose="02020603050405020304" pitchFamily="18" charset="0"/>
              </a:rPr>
              <a:t> ; </a:t>
            </a:r>
            <a:r>
              <a:rPr lang="en-US" altLang="vi-VN" dirty="0" err="1">
                <a:solidFill>
                  <a:schemeClr val="bg1"/>
                </a:solidFill>
                <a:latin typeface="Times New Roman" panose="02020603050405020304" pitchFamily="18" charset="0"/>
                <a:cs typeface="Times New Roman" panose="02020603050405020304" pitchFamily="18" charset="0"/>
              </a:rPr>
              <a:t>th</a:t>
            </a:r>
            <a:r>
              <a:rPr lang="en-US" altLang="vi-VN" dirty="0" err="1">
                <a:solidFill>
                  <a:srgbClr val="00FF00"/>
                </a:solidFill>
                <a:latin typeface="Times New Roman" panose="02020603050405020304" pitchFamily="18" charset="0"/>
                <a:cs typeface="Times New Roman" panose="02020603050405020304" pitchFamily="18" charset="0"/>
              </a:rPr>
              <a:t>oăn</a:t>
            </a:r>
            <a:r>
              <a:rPr lang="en-US" altLang="vi-VN" dirty="0">
                <a:solidFill>
                  <a:schemeClr val="bg1"/>
                </a:solidFill>
                <a:latin typeface="Times New Roman" panose="02020603050405020304" pitchFamily="18" charset="0"/>
                <a:cs typeface="Times New Roman" panose="02020603050405020304" pitchFamily="18" charset="0"/>
              </a:rPr>
              <a:t> </a:t>
            </a:r>
            <a:r>
              <a:rPr lang="en-US" altLang="vi-VN" dirty="0" err="1">
                <a:solidFill>
                  <a:schemeClr val="bg1"/>
                </a:solidFill>
                <a:latin typeface="Times New Roman" panose="02020603050405020304" pitchFamily="18" charset="0"/>
                <a:cs typeface="Times New Roman" panose="02020603050405020304" pitchFamily="18" charset="0"/>
              </a:rPr>
              <a:t>th</a:t>
            </a:r>
            <a:r>
              <a:rPr lang="en-US" altLang="vi-VN" dirty="0" err="1">
                <a:solidFill>
                  <a:srgbClr val="00FF00"/>
                </a:solidFill>
                <a:latin typeface="Times New Roman" panose="02020603050405020304" pitchFamily="18" charset="0"/>
                <a:cs typeface="Times New Roman" panose="02020603050405020304" pitchFamily="18" charset="0"/>
              </a:rPr>
              <a:t>oắt</a:t>
            </a:r>
            <a:r>
              <a:rPr lang="en-US" altLang="vi-VN" dirty="0">
                <a:solidFill>
                  <a:srgbClr val="FF0066"/>
                </a:solidFill>
                <a:latin typeface="Times New Roman" panose="02020603050405020304" pitchFamily="18" charset="0"/>
                <a:cs typeface="Times New Roman" panose="02020603050405020304" pitchFamily="18" charset="0"/>
              </a:rPr>
              <a:t> </a:t>
            </a:r>
            <a:r>
              <a:rPr lang="en-US" altLang="vi-VN" dirty="0">
                <a:solidFill>
                  <a:schemeClr val="bg1"/>
                </a:solidFill>
                <a:latin typeface="Times New Roman" panose="02020603050405020304" pitchFamily="18" charset="0"/>
                <a:cs typeface="Times New Roman" panose="02020603050405020304" pitchFamily="18" charset="0"/>
              </a:rPr>
              <a:t>;</a:t>
            </a:r>
            <a:r>
              <a:rPr lang="en-US" altLang="vi-VN" dirty="0">
                <a:solidFill>
                  <a:srgbClr val="FF0066"/>
                </a:solidFill>
                <a:latin typeface="Times New Roman" panose="02020603050405020304" pitchFamily="18" charset="0"/>
                <a:cs typeface="Times New Roman" panose="02020603050405020304" pitchFamily="18" charset="0"/>
              </a:rPr>
              <a:t> </a:t>
            </a:r>
            <a:r>
              <a:rPr lang="en-US" altLang="vi-VN" dirty="0">
                <a:solidFill>
                  <a:schemeClr val="bg1"/>
                </a:solidFill>
                <a:latin typeface="Times New Roman" panose="02020603050405020304" pitchFamily="18" charset="0"/>
                <a:cs typeface="Times New Roman" panose="02020603050405020304" pitchFamily="18" charset="0"/>
              </a:rPr>
              <a:t> </a:t>
            </a:r>
            <a:r>
              <a:rPr lang="en-US" altLang="vi-VN" dirty="0" err="1">
                <a:solidFill>
                  <a:schemeClr val="bg1"/>
                </a:solidFill>
                <a:latin typeface="Times New Roman" panose="02020603050405020304" pitchFamily="18" charset="0"/>
                <a:cs typeface="Times New Roman" panose="02020603050405020304" pitchFamily="18" charset="0"/>
              </a:rPr>
              <a:t>bóng</a:t>
            </a:r>
            <a:r>
              <a:rPr lang="en-US" altLang="vi-VN" dirty="0">
                <a:solidFill>
                  <a:schemeClr val="bg1"/>
                </a:solidFill>
                <a:latin typeface="Times New Roman" panose="02020603050405020304" pitchFamily="18" charset="0"/>
                <a:cs typeface="Times New Roman" panose="02020603050405020304" pitchFamily="18" charset="0"/>
              </a:rPr>
              <a:t> </a:t>
            </a:r>
            <a:r>
              <a:rPr lang="en-US" altLang="vi-VN" dirty="0" err="1">
                <a:solidFill>
                  <a:schemeClr val="bg1"/>
                </a:solidFill>
                <a:latin typeface="Times New Roman" panose="02020603050405020304" pitchFamily="18" charset="0"/>
                <a:cs typeface="Times New Roman" panose="02020603050405020304" pitchFamily="18" charset="0"/>
              </a:rPr>
              <a:t>nh</a:t>
            </a:r>
            <a:r>
              <a:rPr lang="en-US" altLang="vi-VN" dirty="0" err="1">
                <a:solidFill>
                  <a:srgbClr val="00FF00"/>
                </a:solidFill>
                <a:latin typeface="Times New Roman" panose="02020603050405020304" pitchFamily="18" charset="0"/>
                <a:cs typeface="Times New Roman" panose="02020603050405020304" pitchFamily="18" charset="0"/>
              </a:rPr>
              <a:t>ẫy</a:t>
            </a:r>
            <a:r>
              <a:rPr lang="en-US" altLang="vi-VN" dirty="0">
                <a:solidFill>
                  <a:schemeClr val="bg1"/>
                </a:solidFill>
                <a:latin typeface="Times New Roman" panose="02020603050405020304" pitchFamily="18" charset="0"/>
                <a:cs typeface="Times New Roman" panose="02020603050405020304" pitchFamily="18" charset="0"/>
              </a:rPr>
              <a:t> ; </a:t>
            </a:r>
            <a:r>
              <a:rPr lang="en-US" altLang="vi-VN" dirty="0" err="1">
                <a:solidFill>
                  <a:schemeClr val="bg1"/>
                </a:solidFill>
                <a:latin typeface="Times New Roman" panose="02020603050405020304" pitchFamily="18" charset="0"/>
                <a:cs typeface="Times New Roman" panose="02020603050405020304" pitchFamily="18" charset="0"/>
              </a:rPr>
              <a:t>uốn</a:t>
            </a:r>
            <a:r>
              <a:rPr lang="en-US" altLang="vi-VN" dirty="0">
                <a:solidFill>
                  <a:schemeClr val="bg1"/>
                </a:solidFill>
                <a:latin typeface="Times New Roman" panose="02020603050405020304" pitchFamily="18" charset="0"/>
                <a:cs typeface="Times New Roman" panose="02020603050405020304" pitchFamily="18" charset="0"/>
              </a:rPr>
              <a:t> </a:t>
            </a:r>
            <a:r>
              <a:rPr lang="en-US" altLang="vi-VN" dirty="0" err="1">
                <a:solidFill>
                  <a:schemeClr val="bg1"/>
                </a:solidFill>
                <a:latin typeface="Times New Roman" panose="02020603050405020304" pitchFamily="18" charset="0"/>
                <a:cs typeface="Times New Roman" panose="02020603050405020304" pitchFamily="18" charset="0"/>
              </a:rPr>
              <a:t>l</a:t>
            </a:r>
            <a:r>
              <a:rPr lang="en-US" altLang="vi-VN" dirty="0" err="1">
                <a:solidFill>
                  <a:srgbClr val="00FF00"/>
                </a:solidFill>
                <a:latin typeface="Times New Roman" panose="02020603050405020304" pitchFamily="18" charset="0"/>
                <a:cs typeface="Times New Roman" panose="02020603050405020304" pitchFamily="18" charset="0"/>
              </a:rPr>
              <a:t>ượn</a:t>
            </a:r>
            <a:r>
              <a:rPr lang="en-US" altLang="vi-VN" dirty="0">
                <a:solidFill>
                  <a:schemeClr val="bg1"/>
                </a:solidFill>
                <a:latin typeface="Times New Roman" panose="02020603050405020304" pitchFamily="18" charset="0"/>
                <a:cs typeface="Times New Roman" panose="02020603050405020304" pitchFamily="18" charset="0"/>
              </a:rPr>
              <a:t> ; </a:t>
            </a:r>
            <a:r>
              <a:rPr lang="en-US" altLang="vi-VN" dirty="0" err="1">
                <a:solidFill>
                  <a:schemeClr val="bg1"/>
                </a:solidFill>
                <a:latin typeface="Times New Roman" panose="02020603050405020304" pitchFamily="18" charset="0"/>
                <a:cs typeface="Times New Roman" panose="02020603050405020304" pitchFamily="18" charset="0"/>
              </a:rPr>
              <a:t>gi</a:t>
            </a:r>
            <a:r>
              <a:rPr lang="en-US" altLang="vi-VN" dirty="0" err="1">
                <a:solidFill>
                  <a:srgbClr val="00FF00"/>
                </a:solidFill>
                <a:latin typeface="Times New Roman" panose="02020603050405020304" pitchFamily="18" charset="0"/>
                <a:cs typeface="Times New Roman" panose="02020603050405020304" pitchFamily="18" charset="0"/>
              </a:rPr>
              <a:t>ật</a:t>
            </a:r>
            <a:r>
              <a:rPr lang="en-US" altLang="vi-VN" dirty="0">
                <a:solidFill>
                  <a:schemeClr val="bg1"/>
                </a:solidFill>
                <a:latin typeface="Times New Roman" panose="02020603050405020304" pitchFamily="18" charset="0"/>
                <a:cs typeface="Times New Roman" panose="02020603050405020304" pitchFamily="18" charset="0"/>
              </a:rPr>
              <a:t> </a:t>
            </a:r>
            <a:r>
              <a:rPr lang="en-US" altLang="vi-VN" dirty="0" err="1">
                <a:solidFill>
                  <a:schemeClr val="bg1"/>
                </a:solidFill>
                <a:latin typeface="Times New Roman" panose="02020603050405020304" pitchFamily="18" charset="0"/>
                <a:cs typeface="Times New Roman" panose="02020603050405020304" pitchFamily="18" charset="0"/>
              </a:rPr>
              <a:t>gi</a:t>
            </a:r>
            <a:r>
              <a:rPr lang="en-US" altLang="vi-VN" dirty="0" err="1">
                <a:solidFill>
                  <a:srgbClr val="00FF00"/>
                </a:solidFill>
                <a:latin typeface="Times New Roman" panose="02020603050405020304" pitchFamily="18" charset="0"/>
                <a:cs typeface="Times New Roman" panose="02020603050405020304" pitchFamily="18" charset="0"/>
              </a:rPr>
              <a:t>ải</a:t>
            </a:r>
            <a:endParaRPr lang="en-US" altLang="vi-VN" dirty="0">
              <a:solidFill>
                <a:srgbClr val="00FF00"/>
              </a:solidFill>
              <a:latin typeface="Times New Roman" panose="02020603050405020304" pitchFamily="18" charset="0"/>
              <a:cs typeface="Times New Roman" panose="02020603050405020304" pitchFamily="18" charset="0"/>
            </a:endParaRPr>
          </a:p>
        </p:txBody>
      </p:sp>
      <p:sp>
        <p:nvSpPr>
          <p:cNvPr id="10" name="Rectangle 7"/>
          <p:cNvSpPr>
            <a:spLocks noChangeArrowheads="1"/>
          </p:cNvSpPr>
          <p:nvPr/>
        </p:nvSpPr>
        <p:spPr bwMode="auto">
          <a:xfrm>
            <a:off x="136634" y="3203125"/>
            <a:ext cx="8839200" cy="3046988"/>
          </a:xfrm>
          <a:prstGeom prst="rect">
            <a:avLst/>
          </a:prstGeom>
          <a:noFill/>
          <a:ln w="9525">
            <a:solidFill>
              <a:srgbClr val="FF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indent="361950" algn="just"/>
            <a:r>
              <a:rPr lang="en-US" altLang="vi-VN" sz="2800">
                <a:solidFill>
                  <a:srgbClr val="FFFF99"/>
                </a:solidFill>
                <a:cs typeface="Times New Roman" panose="02020603050405020304" pitchFamily="18" charset="0"/>
              </a:rPr>
              <a:t>Hội thổi cơm thi ở làng Đồng Vân </a:t>
            </a:r>
            <a:r>
              <a:rPr lang="en-US" altLang="vi-VN" sz="4000" b="1">
                <a:solidFill>
                  <a:srgbClr val="FF33CC"/>
                </a:solidFill>
                <a:cs typeface="Times New Roman" panose="02020603050405020304" pitchFamily="18" charset="0"/>
              </a:rPr>
              <a:t>/</a:t>
            </a:r>
            <a:r>
              <a:rPr lang="en-US" altLang="vi-VN" sz="2800">
                <a:solidFill>
                  <a:srgbClr val="FFFF99"/>
                </a:solidFill>
                <a:cs typeface="Times New Roman" panose="02020603050405020304" pitchFamily="18" charset="0"/>
              </a:rPr>
              <a:t> bắt nguồn từ các cuộc trẩy quân đánh giặc của người Việt cổ bên bờ sông Đáy xưa.</a:t>
            </a:r>
          </a:p>
          <a:p>
            <a:pPr indent="361950" algn="just"/>
            <a:r>
              <a:rPr lang="en-US" altLang="vi-VN" sz="2800">
                <a:solidFill>
                  <a:srgbClr val="FFFF99"/>
                </a:solidFill>
                <a:cs typeface="Times New Roman" panose="02020603050405020304" pitchFamily="18" charset="0"/>
              </a:rPr>
              <a:t>Mỗi người nấu cơm </a:t>
            </a:r>
            <a:r>
              <a:rPr lang="en-US" altLang="vi-VN" sz="4000" b="1">
                <a:solidFill>
                  <a:srgbClr val="FF33CC"/>
                </a:solidFill>
                <a:cs typeface="Times New Roman" panose="02020603050405020304" pitchFamily="18" charset="0"/>
              </a:rPr>
              <a:t>/</a:t>
            </a:r>
            <a:r>
              <a:rPr lang="en-US" altLang="vi-VN" sz="2800">
                <a:solidFill>
                  <a:srgbClr val="FFFF99"/>
                </a:solidFill>
                <a:cs typeface="Times New Roman" panose="02020603050405020304" pitchFamily="18" charset="0"/>
              </a:rPr>
              <a:t>đều mang một cái cần tre được cắm rất khéo vào dây lưng, uốn cong hình cánh cung từ phía sau ra trước mặt, đầu cần treo cái nồi nho nhỏ. </a:t>
            </a:r>
          </a:p>
        </p:txBody>
      </p:sp>
    </p:spTree>
    <p:extLst>
      <p:ext uri="{BB962C8B-B14F-4D97-AF65-F5344CB8AC3E}">
        <p14:creationId xmlns:p14="http://schemas.microsoft.com/office/powerpoint/2010/main" val="29742184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p:cTn id="7"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0">
                                            <p:bg/>
                                          </p:spTgt>
                                        </p:tgtEl>
                                        <p:attrNameLst>
                                          <p:attrName>style.visibility</p:attrName>
                                        </p:attrNameLst>
                                      </p:cBhvr>
                                      <p:to>
                                        <p:strVal val="visible"/>
                                      </p:to>
                                    </p:set>
                                    <p:animEffect transition="in" filter="diamond(in)">
                                      <p:cBhvr>
                                        <p:cTn id="13" dur="2000"/>
                                        <p:tgtEl>
                                          <p:spTgt spid="10">
                                            <p:bg/>
                                          </p:spTgt>
                                        </p:tgtEl>
                                      </p:cBhvr>
                                    </p:animEffect>
                                  </p:childTnLst>
                                </p:cTn>
                              </p:par>
                            </p:childTnLst>
                          </p:cTn>
                        </p:par>
                        <p:par>
                          <p:cTn id="14" fill="hold">
                            <p:stCondLst>
                              <p:cond delay="2000"/>
                            </p:stCondLst>
                            <p:childTnLst>
                              <p:par>
                                <p:cTn id="15" presetID="6" presetClass="entr" presetSubtype="16" fill="hold" nodeType="after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circle(in)">
                                      <p:cBhvr>
                                        <p:cTn id="17" dur="20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circle(in)">
                                      <p:cBhvr>
                                        <p:cTn id="22"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Hình nền Powerpoint bảng đen - Mẫu Powerpoint bảng đen cực đẹp"/>
          <p:cNvPicPr>
            <a:picLocks noChangeAspect="1" noChangeArrowheads="1"/>
          </p:cNvPicPr>
          <p:nvPr/>
        </p:nvPicPr>
        <p:blipFill rotWithShape="1">
          <a:blip r:embed="rId2">
            <a:extLst>
              <a:ext uri="{28A0092B-C50C-407E-A947-70E740481C1C}">
                <a14:useLocalDpi xmlns:a14="http://schemas.microsoft.com/office/drawing/2010/main" val="0"/>
              </a:ext>
            </a:extLst>
          </a:blip>
          <a:srcRect l="1793" t="2205" r="1575" b="2752"/>
          <a:stretch/>
        </p:blipFill>
        <p:spPr bwMode="auto">
          <a:xfrm>
            <a:off x="-31531" y="0"/>
            <a:ext cx="9151883"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E2D2B3B-882E-40F3-A32F-6DD516915044}" type="slidenum">
              <a:rPr lang="en-US" smtClean="0">
                <a:solidFill>
                  <a:prstClr val="black">
                    <a:lumMod val="65000"/>
                    <a:lumOff val="35000"/>
                  </a:prstClr>
                </a:solidFill>
                <a:latin typeface="Times New Roman" panose="02020603050405020304" pitchFamily="18" charset="0"/>
                <a:cs typeface="Times New Roman" panose="02020603050405020304" pitchFamily="18" charset="0"/>
              </a:rPr>
              <a:pPr/>
              <a:t>6</a:t>
            </a:fld>
            <a:endParaRPr lang="en-US">
              <a:solidFill>
                <a:prstClr val="black">
                  <a:lumMod val="65000"/>
                  <a:lumOff val="35000"/>
                </a:prstClr>
              </a:solidFill>
              <a:latin typeface="Times New Roman" panose="02020603050405020304" pitchFamily="18" charset="0"/>
              <a:cs typeface="Times New Roman" panose="02020603050405020304" pitchFamily="18" charset="0"/>
            </a:endParaRPr>
          </a:p>
        </p:txBody>
      </p:sp>
      <p:sp>
        <p:nvSpPr>
          <p:cNvPr id="5" name="Title 1"/>
          <p:cNvSpPr>
            <a:spLocks noGrp="1"/>
          </p:cNvSpPr>
          <p:nvPr/>
        </p:nvSpPr>
        <p:spPr>
          <a:xfrm>
            <a:off x="-31531" y="152400"/>
            <a:ext cx="9151883" cy="1524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Bef>
                <a:spcPts val="0"/>
              </a:spcBef>
              <a:spcAft>
                <a:spcPts val="0"/>
              </a:spcAft>
            </a:pPr>
            <a:br>
              <a:rPr lang="en-US" sz="3200" dirty="0">
                <a:solidFill>
                  <a:prstClr val="white"/>
                </a:solidFill>
                <a:latin typeface="Times New Roman" panose="02020603050405020304" pitchFamily="18" charset="0"/>
                <a:cs typeface="Times New Roman" panose="02020603050405020304" pitchFamily="18" charset="0"/>
              </a:rPr>
            </a:br>
            <a:r>
              <a:rPr lang="en-US" sz="3200" dirty="0" err="1">
                <a:solidFill>
                  <a:prstClr val="white"/>
                </a:solidFill>
                <a:latin typeface="Times New Roman" panose="02020603050405020304" pitchFamily="18" charset="0"/>
                <a:cs typeface="Times New Roman" panose="02020603050405020304" pitchFamily="18" charset="0"/>
              </a:rPr>
              <a:t>Tập</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đọc</a:t>
            </a:r>
            <a:br>
              <a:rPr lang="en-US" sz="3200" dirty="0">
                <a:solidFill>
                  <a:prstClr val="white"/>
                </a:solidFill>
                <a:latin typeface="Times New Roman" panose="02020603050405020304" pitchFamily="18" charset="0"/>
                <a:cs typeface="Times New Roman" panose="02020603050405020304" pitchFamily="18" charset="0"/>
              </a:rPr>
            </a:br>
            <a:r>
              <a:rPr lang="vi-VN" sz="3200" b="1" dirty="0">
                <a:solidFill>
                  <a:srgbClr val="00FFFF"/>
                </a:solidFill>
                <a:latin typeface="Times New Roman" panose="02020603050405020304" pitchFamily="18" charset="0"/>
                <a:cs typeface="Times New Roman" panose="02020603050405020304" pitchFamily="18" charset="0"/>
              </a:rPr>
              <a:t>Hội thổi cơm thi ở Đồng Vân</a:t>
            </a:r>
          </a:p>
        </p:txBody>
      </p:sp>
      <p:cxnSp>
        <p:nvCxnSpPr>
          <p:cNvPr id="7" name="Straight Connector 6"/>
          <p:cNvCxnSpPr/>
          <p:nvPr/>
        </p:nvCxnSpPr>
        <p:spPr>
          <a:xfrm flipH="1">
            <a:off x="5198542" y="1855058"/>
            <a:ext cx="0" cy="4788000"/>
          </a:xfrm>
          <a:prstGeom prst="line">
            <a:avLst/>
          </a:prstGeom>
          <a:ln>
            <a:solidFill>
              <a:srgbClr val="FFCCFF"/>
            </a:solidFill>
          </a:ln>
        </p:spPr>
        <p:style>
          <a:lnRef idx="1">
            <a:schemeClr val="accent1"/>
          </a:lnRef>
          <a:fillRef idx="0">
            <a:schemeClr val="accent1"/>
          </a:fillRef>
          <a:effectRef idx="0">
            <a:schemeClr val="accent1"/>
          </a:effectRef>
          <a:fontRef idx="minor">
            <a:schemeClr val="tx1"/>
          </a:fontRef>
        </p:style>
      </p:cxnSp>
      <p:sp>
        <p:nvSpPr>
          <p:cNvPr id="8" name="TextBox 6"/>
          <p:cNvSpPr txBox="1"/>
          <p:nvPr/>
        </p:nvSpPr>
        <p:spPr>
          <a:xfrm>
            <a:off x="758786" y="1579168"/>
            <a:ext cx="2020105" cy="584775"/>
          </a:xfrm>
          <a:prstGeom prst="rect">
            <a:avLst/>
          </a:prstGeom>
          <a:noFill/>
        </p:spPr>
        <p:txBody>
          <a:bodyPr wrap="none" rtlCol="0">
            <a:spAutoFit/>
          </a:bodyPr>
          <a:lstStyle/>
          <a:p>
            <a:pPr eaLnBrk="1" fontAlgn="auto" hangingPunct="1">
              <a:spcBef>
                <a:spcPts val="0"/>
              </a:spcBef>
              <a:spcAft>
                <a:spcPts val="0"/>
              </a:spcAft>
            </a:pPr>
            <a:r>
              <a:rPr lang="en-US" sz="3200" b="1" dirty="0" err="1">
                <a:solidFill>
                  <a:srgbClr val="FFFF00"/>
                </a:solidFill>
                <a:cs typeface="Times New Roman" panose="02020603050405020304" pitchFamily="18" charset="0"/>
              </a:rPr>
              <a:t>Luyện</a:t>
            </a:r>
            <a:r>
              <a:rPr lang="en-US" sz="3200" b="1" dirty="0">
                <a:solidFill>
                  <a:srgbClr val="FFFF00"/>
                </a:solidFill>
                <a:cs typeface="Times New Roman" panose="02020603050405020304" pitchFamily="18" charset="0"/>
              </a:rPr>
              <a:t> </a:t>
            </a:r>
            <a:r>
              <a:rPr lang="en-US" sz="3200" b="1" dirty="0" err="1">
                <a:solidFill>
                  <a:srgbClr val="FFFF00"/>
                </a:solidFill>
                <a:cs typeface="Times New Roman" panose="02020603050405020304" pitchFamily="18" charset="0"/>
              </a:rPr>
              <a:t>đọc</a:t>
            </a:r>
          </a:p>
        </p:txBody>
      </p:sp>
      <p:sp>
        <p:nvSpPr>
          <p:cNvPr id="9" name="TextBox 6"/>
          <p:cNvSpPr txBox="1"/>
          <p:nvPr/>
        </p:nvSpPr>
        <p:spPr>
          <a:xfrm>
            <a:off x="5426256" y="1579168"/>
            <a:ext cx="2417650" cy="584775"/>
          </a:xfrm>
          <a:prstGeom prst="rect">
            <a:avLst/>
          </a:prstGeom>
          <a:noFill/>
        </p:spPr>
        <p:txBody>
          <a:bodyPr wrap="none" rtlCol="0">
            <a:spAutoFit/>
          </a:bodyPr>
          <a:lstStyle/>
          <a:p>
            <a:pPr eaLnBrk="1" fontAlgn="auto" hangingPunct="1">
              <a:spcBef>
                <a:spcPts val="0"/>
              </a:spcBef>
              <a:spcAft>
                <a:spcPts val="0"/>
              </a:spcAft>
            </a:pPr>
            <a:r>
              <a:rPr lang="en-US" sz="3200" b="1" dirty="0" err="1">
                <a:solidFill>
                  <a:srgbClr val="FFFF00"/>
                </a:solidFill>
                <a:cs typeface="Times New Roman" panose="02020603050405020304" pitchFamily="18" charset="0"/>
              </a:rPr>
              <a:t>Tìm hiểu bài</a:t>
            </a:r>
          </a:p>
        </p:txBody>
      </p:sp>
      <p:sp>
        <p:nvSpPr>
          <p:cNvPr id="15" name="Text Box 11"/>
          <p:cNvSpPr txBox="1">
            <a:spLocks noChangeArrowheads="1"/>
          </p:cNvSpPr>
          <p:nvPr/>
        </p:nvSpPr>
        <p:spPr bwMode="auto">
          <a:xfrm>
            <a:off x="105102" y="2126629"/>
            <a:ext cx="527385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hangingPunct="0">
              <a:buFont typeface="Arial" pitchFamily="34" charset="0"/>
              <a:defRPr sz="2000">
                <a:solidFill>
                  <a:schemeClr val="tx1"/>
                </a:solidFill>
                <a:latin typeface="Calibri" pitchFamily="34" charset="0"/>
              </a:defRPr>
            </a:lvl6pPr>
            <a:lvl7pPr eaLnBrk="0" hangingPunct="0">
              <a:buFont typeface="Arial" pitchFamily="34" charset="0"/>
              <a:defRPr sz="2000">
                <a:solidFill>
                  <a:schemeClr val="tx1"/>
                </a:solidFill>
                <a:latin typeface="Calibri" pitchFamily="34" charset="0"/>
              </a:defRPr>
            </a:lvl7pPr>
            <a:lvl8pPr eaLnBrk="0" hangingPunct="0">
              <a:buFont typeface="Arial" pitchFamily="34" charset="0"/>
              <a:defRPr sz="2000">
                <a:solidFill>
                  <a:schemeClr val="tx1"/>
                </a:solidFill>
                <a:latin typeface="Calibri" pitchFamily="34" charset="0"/>
              </a:defRPr>
            </a:lvl8pPr>
            <a:lvl9pPr eaLnBrk="0" hangingPunct="0">
              <a:buFont typeface="Arial" pitchFamily="34" charset="0"/>
              <a:defRPr sz="2000">
                <a:solidFill>
                  <a:schemeClr val="tx1"/>
                </a:solidFill>
                <a:latin typeface="Calibri" pitchFamily="34" charset="0"/>
              </a:defRPr>
            </a:lvl9pPr>
          </a:lstStyle>
          <a:p>
            <a:r>
              <a:rPr lang="en-US" altLang="vi-VN" sz="2800" dirty="0" err="1">
                <a:solidFill>
                  <a:schemeClr val="bg1"/>
                </a:solidFill>
                <a:latin typeface="Times New Roman" panose="02020603050405020304" pitchFamily="18" charset="0"/>
                <a:cs typeface="Times New Roman" panose="02020603050405020304" pitchFamily="18" charset="0"/>
              </a:rPr>
              <a:t>tr</a:t>
            </a:r>
            <a:r>
              <a:rPr lang="en-US" altLang="vi-VN" sz="2800" dirty="0" err="1">
                <a:solidFill>
                  <a:srgbClr val="00FF00"/>
                </a:solidFill>
                <a:latin typeface="Times New Roman" panose="02020603050405020304" pitchFamily="18" charset="0"/>
                <a:cs typeface="Times New Roman" panose="02020603050405020304" pitchFamily="18" charset="0"/>
              </a:rPr>
              <a:t>ẩy</a:t>
            </a:r>
            <a:r>
              <a:rPr lang="en-US" altLang="vi-VN" sz="2800" dirty="0">
                <a:solidFill>
                  <a:schemeClr val="bg1"/>
                </a:solidFill>
                <a:latin typeface="Times New Roman" panose="02020603050405020304" pitchFamily="18" charset="0"/>
                <a:cs typeface="Times New Roman" panose="02020603050405020304" pitchFamily="18" charset="0"/>
              </a:rPr>
              <a:t> </a:t>
            </a:r>
            <a:r>
              <a:rPr lang="en-US" altLang="vi-VN" sz="2800" dirty="0" err="1">
                <a:solidFill>
                  <a:schemeClr val="bg1"/>
                </a:solidFill>
                <a:latin typeface="Times New Roman" panose="02020603050405020304" pitchFamily="18" charset="0"/>
                <a:cs typeface="Times New Roman" panose="02020603050405020304" pitchFamily="18" charset="0"/>
              </a:rPr>
              <a:t>quân</a:t>
            </a:r>
            <a:r>
              <a:rPr lang="en-US" altLang="vi-VN" sz="2800" dirty="0">
                <a:solidFill>
                  <a:schemeClr val="bg1"/>
                </a:solidFill>
                <a:latin typeface="Times New Roman" panose="02020603050405020304" pitchFamily="18" charset="0"/>
                <a:cs typeface="Times New Roman" panose="02020603050405020304" pitchFamily="18" charset="0"/>
              </a:rPr>
              <a:t> ; </a:t>
            </a:r>
            <a:r>
              <a:rPr lang="en-US" altLang="vi-VN" sz="2800" dirty="0" err="1">
                <a:solidFill>
                  <a:schemeClr val="bg1"/>
                </a:solidFill>
                <a:latin typeface="Times New Roman" panose="02020603050405020304" pitchFamily="18" charset="0"/>
                <a:cs typeface="Times New Roman" panose="02020603050405020304" pitchFamily="18" charset="0"/>
              </a:rPr>
              <a:t>th</a:t>
            </a:r>
            <a:r>
              <a:rPr lang="en-US" altLang="vi-VN" sz="2800" dirty="0" err="1">
                <a:solidFill>
                  <a:srgbClr val="00FF00"/>
                </a:solidFill>
                <a:latin typeface="Times New Roman" panose="02020603050405020304" pitchFamily="18" charset="0"/>
                <a:cs typeface="Times New Roman" panose="02020603050405020304" pitchFamily="18" charset="0"/>
              </a:rPr>
              <a:t>oăn</a:t>
            </a:r>
            <a:r>
              <a:rPr lang="en-US" altLang="vi-VN" sz="2800" dirty="0">
                <a:solidFill>
                  <a:schemeClr val="bg1"/>
                </a:solidFill>
                <a:latin typeface="Times New Roman" panose="02020603050405020304" pitchFamily="18" charset="0"/>
                <a:cs typeface="Times New Roman" panose="02020603050405020304" pitchFamily="18" charset="0"/>
              </a:rPr>
              <a:t> </a:t>
            </a:r>
            <a:r>
              <a:rPr lang="en-US" altLang="vi-VN" sz="2800" dirty="0" err="1">
                <a:solidFill>
                  <a:schemeClr val="bg1"/>
                </a:solidFill>
                <a:latin typeface="Times New Roman" panose="02020603050405020304" pitchFamily="18" charset="0"/>
                <a:cs typeface="Times New Roman" panose="02020603050405020304" pitchFamily="18" charset="0"/>
              </a:rPr>
              <a:t>th</a:t>
            </a:r>
            <a:r>
              <a:rPr lang="en-US" altLang="vi-VN" sz="2800" dirty="0" err="1">
                <a:solidFill>
                  <a:srgbClr val="00FF00"/>
                </a:solidFill>
                <a:latin typeface="Times New Roman" panose="02020603050405020304" pitchFamily="18" charset="0"/>
                <a:cs typeface="Times New Roman" panose="02020603050405020304" pitchFamily="18" charset="0"/>
              </a:rPr>
              <a:t>oắt</a:t>
            </a:r>
            <a:r>
              <a:rPr lang="en-US" altLang="vi-VN" sz="2800" dirty="0">
                <a:solidFill>
                  <a:schemeClr val="bg1"/>
                </a:solidFill>
                <a:latin typeface="Times New Roman" panose="02020603050405020304" pitchFamily="18" charset="0"/>
                <a:cs typeface="Times New Roman" panose="02020603050405020304" pitchFamily="18" charset="0"/>
              </a:rPr>
              <a:t>;</a:t>
            </a:r>
            <a:r>
              <a:rPr lang="en-US" altLang="vi-VN" sz="2800" dirty="0">
                <a:solidFill>
                  <a:srgbClr val="FF0066"/>
                </a:solidFill>
                <a:latin typeface="Times New Roman" panose="02020603050405020304" pitchFamily="18" charset="0"/>
                <a:cs typeface="Times New Roman" panose="02020603050405020304" pitchFamily="18" charset="0"/>
              </a:rPr>
              <a:t> </a:t>
            </a:r>
            <a:r>
              <a:rPr lang="en-US" altLang="vi-VN" sz="2800" dirty="0">
                <a:solidFill>
                  <a:schemeClr val="bg1"/>
                </a:solidFill>
                <a:latin typeface="Times New Roman" panose="02020603050405020304" pitchFamily="18" charset="0"/>
                <a:cs typeface="Times New Roman" panose="02020603050405020304" pitchFamily="18" charset="0"/>
              </a:rPr>
              <a:t> </a:t>
            </a:r>
            <a:br>
              <a:rPr lang="en-US" altLang="vi-VN" sz="2800" dirty="0">
                <a:solidFill>
                  <a:schemeClr val="bg1"/>
                </a:solidFill>
                <a:latin typeface="Times New Roman" panose="02020603050405020304" pitchFamily="18" charset="0"/>
                <a:cs typeface="Times New Roman" panose="02020603050405020304" pitchFamily="18" charset="0"/>
              </a:rPr>
            </a:br>
            <a:r>
              <a:rPr lang="en-US" altLang="vi-VN" sz="2800" dirty="0" err="1">
                <a:solidFill>
                  <a:schemeClr val="bg1"/>
                </a:solidFill>
                <a:latin typeface="Times New Roman" panose="02020603050405020304" pitchFamily="18" charset="0"/>
                <a:cs typeface="Times New Roman" panose="02020603050405020304" pitchFamily="18" charset="0"/>
              </a:rPr>
              <a:t>bóng</a:t>
            </a:r>
            <a:r>
              <a:rPr lang="en-US" altLang="vi-VN" sz="2800" dirty="0">
                <a:solidFill>
                  <a:schemeClr val="bg1"/>
                </a:solidFill>
                <a:latin typeface="Times New Roman" panose="02020603050405020304" pitchFamily="18" charset="0"/>
                <a:cs typeface="Times New Roman" panose="02020603050405020304" pitchFamily="18" charset="0"/>
              </a:rPr>
              <a:t> </a:t>
            </a:r>
            <a:r>
              <a:rPr lang="en-US" altLang="vi-VN" sz="2800" dirty="0" err="1">
                <a:solidFill>
                  <a:schemeClr val="bg1"/>
                </a:solidFill>
                <a:latin typeface="Times New Roman" panose="02020603050405020304" pitchFamily="18" charset="0"/>
                <a:cs typeface="Times New Roman" panose="02020603050405020304" pitchFamily="18" charset="0"/>
              </a:rPr>
              <a:t>nh</a:t>
            </a:r>
            <a:r>
              <a:rPr lang="en-US" altLang="vi-VN" sz="2800" dirty="0" err="1">
                <a:solidFill>
                  <a:srgbClr val="00FF00"/>
                </a:solidFill>
                <a:latin typeface="Times New Roman" panose="02020603050405020304" pitchFamily="18" charset="0"/>
                <a:cs typeface="Times New Roman" panose="02020603050405020304" pitchFamily="18" charset="0"/>
              </a:rPr>
              <a:t>ẫy</a:t>
            </a:r>
            <a:r>
              <a:rPr lang="en-US" altLang="vi-VN" sz="2800" dirty="0">
                <a:solidFill>
                  <a:srgbClr val="00FF00"/>
                </a:solidFill>
                <a:latin typeface="Times New Roman" panose="02020603050405020304" pitchFamily="18" charset="0"/>
                <a:cs typeface="Times New Roman" panose="02020603050405020304" pitchFamily="18" charset="0"/>
              </a:rPr>
              <a:t> </a:t>
            </a:r>
            <a:r>
              <a:rPr lang="en-US" altLang="vi-VN" sz="2800" dirty="0">
                <a:solidFill>
                  <a:schemeClr val="bg1"/>
                </a:solidFill>
                <a:latin typeface="Times New Roman" panose="02020603050405020304" pitchFamily="18" charset="0"/>
                <a:cs typeface="Times New Roman" panose="02020603050405020304" pitchFamily="18" charset="0"/>
              </a:rPr>
              <a:t>; </a:t>
            </a:r>
            <a:r>
              <a:rPr lang="en-US" altLang="vi-VN" sz="2800" dirty="0" err="1">
                <a:solidFill>
                  <a:schemeClr val="bg1"/>
                </a:solidFill>
                <a:latin typeface="Times New Roman" panose="02020603050405020304" pitchFamily="18" charset="0"/>
                <a:cs typeface="Times New Roman" panose="02020603050405020304" pitchFamily="18" charset="0"/>
              </a:rPr>
              <a:t>uốn</a:t>
            </a:r>
            <a:r>
              <a:rPr lang="en-US" altLang="vi-VN" sz="2800" dirty="0">
                <a:solidFill>
                  <a:schemeClr val="bg1"/>
                </a:solidFill>
                <a:latin typeface="Times New Roman" panose="02020603050405020304" pitchFamily="18" charset="0"/>
                <a:cs typeface="Times New Roman" panose="02020603050405020304" pitchFamily="18" charset="0"/>
              </a:rPr>
              <a:t> </a:t>
            </a:r>
            <a:r>
              <a:rPr lang="en-US" altLang="vi-VN" sz="2800" dirty="0" err="1">
                <a:solidFill>
                  <a:schemeClr val="bg1"/>
                </a:solidFill>
                <a:latin typeface="Times New Roman" panose="02020603050405020304" pitchFamily="18" charset="0"/>
                <a:cs typeface="Times New Roman" panose="02020603050405020304" pitchFamily="18" charset="0"/>
              </a:rPr>
              <a:t>l</a:t>
            </a:r>
            <a:r>
              <a:rPr lang="en-US" altLang="vi-VN" sz="2800" dirty="0" err="1">
                <a:solidFill>
                  <a:srgbClr val="00FF00"/>
                </a:solidFill>
                <a:latin typeface="Times New Roman" panose="02020603050405020304" pitchFamily="18" charset="0"/>
                <a:cs typeface="Times New Roman" panose="02020603050405020304" pitchFamily="18" charset="0"/>
              </a:rPr>
              <a:t>ượn</a:t>
            </a:r>
            <a:r>
              <a:rPr lang="en-US" altLang="vi-VN" sz="2800" dirty="0">
                <a:solidFill>
                  <a:srgbClr val="00FF00"/>
                </a:solidFill>
                <a:latin typeface="Times New Roman" panose="02020603050405020304" pitchFamily="18" charset="0"/>
                <a:cs typeface="Times New Roman" panose="02020603050405020304" pitchFamily="18" charset="0"/>
              </a:rPr>
              <a:t> </a:t>
            </a:r>
            <a:r>
              <a:rPr lang="en-US" altLang="vi-VN" sz="2800" dirty="0">
                <a:solidFill>
                  <a:schemeClr val="bg1"/>
                </a:solidFill>
                <a:latin typeface="Times New Roman" panose="02020603050405020304" pitchFamily="18" charset="0"/>
                <a:cs typeface="Times New Roman" panose="02020603050405020304" pitchFamily="18" charset="0"/>
              </a:rPr>
              <a:t>; </a:t>
            </a:r>
            <a:r>
              <a:rPr lang="en-US" altLang="vi-VN" sz="2800" dirty="0" err="1">
                <a:solidFill>
                  <a:schemeClr val="bg1"/>
                </a:solidFill>
                <a:latin typeface="Times New Roman" panose="02020603050405020304" pitchFamily="18" charset="0"/>
                <a:cs typeface="Times New Roman" panose="02020603050405020304" pitchFamily="18" charset="0"/>
              </a:rPr>
              <a:t>gi</a:t>
            </a:r>
            <a:r>
              <a:rPr lang="en-US" altLang="vi-VN" sz="2800" dirty="0" err="1">
                <a:solidFill>
                  <a:srgbClr val="00FF00"/>
                </a:solidFill>
                <a:latin typeface="Times New Roman" panose="02020603050405020304" pitchFamily="18" charset="0"/>
                <a:cs typeface="Times New Roman" panose="02020603050405020304" pitchFamily="18" charset="0"/>
              </a:rPr>
              <a:t>ật</a:t>
            </a:r>
            <a:r>
              <a:rPr lang="en-US" altLang="vi-VN" sz="2800" dirty="0">
                <a:solidFill>
                  <a:schemeClr val="bg1"/>
                </a:solidFill>
                <a:latin typeface="Times New Roman" panose="02020603050405020304" pitchFamily="18" charset="0"/>
                <a:cs typeface="Times New Roman" panose="02020603050405020304" pitchFamily="18" charset="0"/>
              </a:rPr>
              <a:t> </a:t>
            </a:r>
            <a:r>
              <a:rPr lang="en-US" altLang="vi-VN" sz="2800" dirty="0" err="1">
                <a:solidFill>
                  <a:schemeClr val="bg1"/>
                </a:solidFill>
                <a:latin typeface="Times New Roman" panose="02020603050405020304" pitchFamily="18" charset="0"/>
                <a:cs typeface="Times New Roman" panose="02020603050405020304" pitchFamily="18" charset="0"/>
              </a:rPr>
              <a:t>gi</a:t>
            </a:r>
            <a:r>
              <a:rPr lang="en-US" altLang="vi-VN" sz="2800" dirty="0" err="1">
                <a:solidFill>
                  <a:srgbClr val="00FF00"/>
                </a:solidFill>
                <a:latin typeface="Times New Roman" panose="02020603050405020304" pitchFamily="18" charset="0"/>
                <a:cs typeface="Times New Roman" panose="02020603050405020304" pitchFamily="18" charset="0"/>
              </a:rPr>
              <a:t>ải</a:t>
            </a:r>
            <a:endParaRPr lang="en-US" altLang="vi-VN" sz="2800" dirty="0">
              <a:solidFill>
                <a:srgbClr val="00FF00"/>
              </a:solidFill>
              <a:latin typeface="Times New Roman" panose="02020603050405020304" pitchFamily="18" charset="0"/>
              <a:cs typeface="Times New Roman" panose="02020603050405020304" pitchFamily="18" charset="0"/>
            </a:endParaRPr>
          </a:p>
        </p:txBody>
      </p:sp>
      <p:sp>
        <p:nvSpPr>
          <p:cNvPr id="11" name="Rectangle 7"/>
          <p:cNvSpPr>
            <a:spLocks noChangeArrowheads="1"/>
          </p:cNvSpPr>
          <p:nvPr/>
        </p:nvSpPr>
        <p:spPr bwMode="auto">
          <a:xfrm>
            <a:off x="101007" y="3075447"/>
            <a:ext cx="5050238" cy="35548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indent="361950" algn="just"/>
            <a:r>
              <a:rPr lang="en-US" altLang="vi-VN" sz="2500">
                <a:solidFill>
                  <a:srgbClr val="FFFF99"/>
                </a:solidFill>
                <a:cs typeface="Times New Roman" panose="02020603050405020304" pitchFamily="18" charset="0"/>
              </a:rPr>
              <a:t>Hội thổi cơm thi ở làng Đồng Vân </a:t>
            </a:r>
            <a:r>
              <a:rPr lang="en-US" altLang="vi-VN" sz="2500" b="1">
                <a:solidFill>
                  <a:srgbClr val="FF33CC"/>
                </a:solidFill>
                <a:cs typeface="Times New Roman" panose="02020603050405020304" pitchFamily="18" charset="0"/>
              </a:rPr>
              <a:t>/</a:t>
            </a:r>
            <a:r>
              <a:rPr lang="en-US" altLang="vi-VN" sz="2500">
                <a:solidFill>
                  <a:srgbClr val="FFFF99"/>
                </a:solidFill>
                <a:cs typeface="Times New Roman" panose="02020603050405020304" pitchFamily="18" charset="0"/>
              </a:rPr>
              <a:t> bắt nguồn từ các cuộc trẩy quân đánh giặc của người Việt cổ bên bờ sông Đáy xưa.</a:t>
            </a:r>
          </a:p>
          <a:p>
            <a:pPr indent="361950" algn="just"/>
            <a:r>
              <a:rPr lang="en-US" altLang="vi-VN" sz="2500">
                <a:solidFill>
                  <a:srgbClr val="FFFF99"/>
                </a:solidFill>
                <a:cs typeface="Times New Roman" panose="02020603050405020304" pitchFamily="18" charset="0"/>
              </a:rPr>
              <a:t>Mỗi người nấu cơm </a:t>
            </a:r>
            <a:r>
              <a:rPr lang="en-US" altLang="vi-VN" sz="2500" b="1">
                <a:solidFill>
                  <a:srgbClr val="FF33CC"/>
                </a:solidFill>
                <a:cs typeface="Times New Roman" panose="02020603050405020304" pitchFamily="18" charset="0"/>
              </a:rPr>
              <a:t>/</a:t>
            </a:r>
            <a:r>
              <a:rPr lang="en-US" altLang="vi-VN" sz="2500">
                <a:solidFill>
                  <a:srgbClr val="FFFF99"/>
                </a:solidFill>
                <a:cs typeface="Times New Roman" panose="02020603050405020304" pitchFamily="18" charset="0"/>
              </a:rPr>
              <a:t>đều mang một cái cần tre được cắm rất khéo vào dây lưng, uốn cong hình cánh cung từ phía sau ra trước mặt, đầu cần treo cái nồi nho nhỏ. </a:t>
            </a:r>
          </a:p>
        </p:txBody>
      </p:sp>
      <p:sp>
        <p:nvSpPr>
          <p:cNvPr id="13" name="Text Box 5"/>
          <p:cNvSpPr txBox="1">
            <a:spLocks noChangeArrowheads="1"/>
          </p:cNvSpPr>
          <p:nvPr/>
        </p:nvSpPr>
        <p:spPr bwMode="auto">
          <a:xfrm>
            <a:off x="5230074" y="2126629"/>
            <a:ext cx="3793058"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hangingPunct="0">
              <a:buFont typeface="Arial" pitchFamily="34" charset="0"/>
              <a:defRPr sz="2000">
                <a:solidFill>
                  <a:schemeClr val="tx1"/>
                </a:solidFill>
                <a:latin typeface="Calibri" pitchFamily="34" charset="0"/>
              </a:defRPr>
            </a:lvl6pPr>
            <a:lvl7pPr eaLnBrk="0" hangingPunct="0">
              <a:buFont typeface="Arial" pitchFamily="34" charset="0"/>
              <a:defRPr sz="2000">
                <a:solidFill>
                  <a:schemeClr val="tx1"/>
                </a:solidFill>
                <a:latin typeface="Calibri" pitchFamily="34" charset="0"/>
              </a:defRPr>
            </a:lvl7pPr>
            <a:lvl8pPr eaLnBrk="0" hangingPunct="0">
              <a:buFont typeface="Arial" pitchFamily="34" charset="0"/>
              <a:defRPr sz="2000">
                <a:solidFill>
                  <a:schemeClr val="tx1"/>
                </a:solidFill>
                <a:latin typeface="Calibri" pitchFamily="34" charset="0"/>
              </a:defRPr>
            </a:lvl8pPr>
            <a:lvl9pPr eaLnBrk="0" hangingPunct="0">
              <a:buFont typeface="Arial" pitchFamily="34" charset="0"/>
              <a:defRPr sz="2000">
                <a:solidFill>
                  <a:schemeClr val="tx1"/>
                </a:solidFill>
                <a:latin typeface="Calibri" pitchFamily="34" charset="0"/>
              </a:defRPr>
            </a:lvl9pPr>
          </a:lstStyle>
          <a:p>
            <a:pPr indent="361950" algn="just"/>
            <a:r>
              <a:rPr lang="en-US" altLang="vi-VN" sz="2800">
                <a:solidFill>
                  <a:schemeClr val="bg1"/>
                </a:solidFill>
                <a:latin typeface="Times New Roman" panose="02020603050405020304" pitchFamily="18" charset="0"/>
                <a:cs typeface="Times New Roman" panose="02020603050405020304" pitchFamily="18" charset="0"/>
              </a:rPr>
              <a:t>1. Hội thổi cơm thi ở làng Đồng Vân bắt nguồn từ đâu?</a:t>
            </a:r>
          </a:p>
          <a:p>
            <a:pPr indent="361950" algn="just"/>
            <a:r>
              <a:rPr lang="en-US" altLang="vi-VN" sz="2800">
                <a:solidFill>
                  <a:srgbClr val="00FFFF"/>
                </a:solidFill>
                <a:latin typeface="Times New Roman" panose="02020603050405020304" pitchFamily="18" charset="0"/>
                <a:cs typeface="Times New Roman" panose="02020603050405020304" pitchFamily="18" charset="0"/>
                <a:sym typeface="Wingdings"/>
              </a:rPr>
              <a:t> </a:t>
            </a:r>
            <a:r>
              <a:rPr lang="en-US" altLang="vi-VN" sz="2800">
                <a:solidFill>
                  <a:srgbClr val="00FFFF"/>
                </a:solidFill>
                <a:latin typeface="Times New Roman" panose="02020603050405020304" pitchFamily="18" charset="0"/>
                <a:cs typeface="Times New Roman" panose="02020603050405020304" pitchFamily="18" charset="0"/>
              </a:rPr>
              <a:t>Hội thổi cơm thi ở làng Đồng Vân bắt nguồn từ các cuộc trẩy quân đánh giặc của người Việt cổ bên bờ sông Đáy xưa.</a:t>
            </a:r>
          </a:p>
        </p:txBody>
      </p:sp>
    </p:spTree>
    <p:extLst>
      <p:ext uri="{BB962C8B-B14F-4D97-AF65-F5344CB8AC3E}">
        <p14:creationId xmlns:p14="http://schemas.microsoft.com/office/powerpoint/2010/main" val="33996685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circle(in)">
                                      <p:cBhvr>
                                        <p:cTn id="12" dur="20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circle(in)">
                                      <p:cBhvr>
                                        <p:cTn id="17" dur="20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hangingPunct="0">
              <a:buFont typeface="Arial" pitchFamily="34" charset="0"/>
              <a:defRPr sz="2000">
                <a:solidFill>
                  <a:schemeClr val="tx1"/>
                </a:solidFill>
                <a:latin typeface="Calibri" pitchFamily="34" charset="0"/>
              </a:defRPr>
            </a:lvl6pPr>
            <a:lvl7pPr eaLnBrk="0" hangingPunct="0">
              <a:buFont typeface="Arial" pitchFamily="34" charset="0"/>
              <a:defRPr sz="2000">
                <a:solidFill>
                  <a:schemeClr val="tx1"/>
                </a:solidFill>
                <a:latin typeface="Calibri" pitchFamily="34" charset="0"/>
              </a:defRPr>
            </a:lvl7pPr>
            <a:lvl8pPr eaLnBrk="0" hangingPunct="0">
              <a:buFont typeface="Arial" pitchFamily="34" charset="0"/>
              <a:defRPr sz="2000">
                <a:solidFill>
                  <a:schemeClr val="tx1"/>
                </a:solidFill>
                <a:latin typeface="Calibri" pitchFamily="34" charset="0"/>
              </a:defRPr>
            </a:lvl8pPr>
            <a:lvl9pPr eaLnBrk="0" hangingPunct="0">
              <a:buFont typeface="Arial" pitchFamily="34" charset="0"/>
              <a:defRPr sz="2000">
                <a:solidFill>
                  <a:schemeClr val="tx1"/>
                </a:solidFill>
                <a:latin typeface="Calibri" pitchFamily="34" charset="0"/>
              </a:defRPr>
            </a:lvl9pPr>
          </a:lstStyle>
          <a:p>
            <a:fld id="{1E087A24-50CF-4C5B-8B39-9A4A009A34A0}" type="slidenum">
              <a:rPr lang="en-US" altLang="vi-VN" sz="1200">
                <a:solidFill>
                  <a:srgbClr val="898989"/>
                </a:solidFill>
              </a:rPr>
              <a:pPr/>
              <a:t>7</a:t>
            </a:fld>
            <a:endParaRPr lang="en-US" altLang="vi-VN" sz="1200">
              <a:solidFill>
                <a:srgbClr val="898989"/>
              </a:solidFill>
            </a:endParaRPr>
          </a:p>
        </p:txBody>
      </p:sp>
      <p:pic>
        <p:nvPicPr>
          <p:cNvPr id="14339" name="Picture 2" descr="hanh anh lang dong v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52400"/>
            <a:ext cx="85979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1219200" y="6116638"/>
            <a:ext cx="6858000" cy="588962"/>
          </a:xfrm>
          <a:prstGeom prst="rect">
            <a:avLst/>
          </a:prstGeom>
          <a:solidFill>
            <a:srgbClr val="FFFF66"/>
          </a:solidFill>
          <a:ln w="9525" algn="ctr">
            <a:solidFill>
              <a:srgbClr val="4A7EBB"/>
            </a:solidFill>
            <a:miter lim="800000"/>
            <a:headEnd/>
            <a:tailEnd/>
          </a:ln>
          <a:effectLst>
            <a:outerShdw blurRad="40000" dist="20000" dir="5400000" rotWithShape="0">
              <a:srgbClr val="000000">
                <a:alpha val="37999"/>
              </a:srgbClr>
            </a:outerShdw>
          </a:effec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defRPr/>
            </a:pPr>
            <a:r>
              <a:rPr lang="en-US" altLang="vi-VN" dirty="0" err="1">
                <a:latin typeface="Times New Roman" panose="02020603050405020304" pitchFamily="18" charset="0"/>
                <a:cs typeface="Times New Roman" panose="02020603050405020304" pitchFamily="18" charset="0"/>
              </a:rPr>
              <a:t>Một</a:t>
            </a: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góc</a:t>
            </a: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làng</a:t>
            </a: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Đồng</a:t>
            </a: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Vân</a:t>
            </a: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ngày</a:t>
            </a:r>
            <a:r>
              <a:rPr lang="en-US" altLang="vi-VN" dirty="0">
                <a:latin typeface="Times New Roman" panose="02020603050405020304" pitchFamily="18" charset="0"/>
                <a:cs typeface="Times New Roman" panose="02020603050405020304" pitchFamily="18" charset="0"/>
              </a:rPr>
              <a:t> nay</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hangingPunct="0">
              <a:buFont typeface="Arial" pitchFamily="34" charset="0"/>
              <a:defRPr sz="2000">
                <a:solidFill>
                  <a:schemeClr val="tx1"/>
                </a:solidFill>
                <a:latin typeface="Calibri" pitchFamily="34" charset="0"/>
              </a:defRPr>
            </a:lvl6pPr>
            <a:lvl7pPr eaLnBrk="0" hangingPunct="0">
              <a:buFont typeface="Arial" pitchFamily="34" charset="0"/>
              <a:defRPr sz="2000">
                <a:solidFill>
                  <a:schemeClr val="tx1"/>
                </a:solidFill>
                <a:latin typeface="Calibri" pitchFamily="34" charset="0"/>
              </a:defRPr>
            </a:lvl7pPr>
            <a:lvl8pPr eaLnBrk="0" hangingPunct="0">
              <a:buFont typeface="Arial" pitchFamily="34" charset="0"/>
              <a:defRPr sz="2000">
                <a:solidFill>
                  <a:schemeClr val="tx1"/>
                </a:solidFill>
                <a:latin typeface="Calibri" pitchFamily="34" charset="0"/>
              </a:defRPr>
            </a:lvl8pPr>
            <a:lvl9pPr eaLnBrk="0" hangingPunct="0">
              <a:buFont typeface="Arial" pitchFamily="34" charset="0"/>
              <a:defRPr sz="2000">
                <a:solidFill>
                  <a:schemeClr val="tx1"/>
                </a:solidFill>
                <a:latin typeface="Calibri" pitchFamily="34" charset="0"/>
              </a:defRPr>
            </a:lvl9pPr>
          </a:lstStyle>
          <a:p>
            <a:fld id="{293F8D01-AC7E-4EB9-A3D2-FB7154FBF7FD}" type="slidenum">
              <a:rPr lang="en-US" altLang="vi-VN" sz="1200">
                <a:solidFill>
                  <a:srgbClr val="898989"/>
                </a:solidFill>
              </a:rPr>
              <a:pPr/>
              <a:t>8</a:t>
            </a:fld>
            <a:endParaRPr lang="en-US" altLang="vi-VN" sz="1200">
              <a:solidFill>
                <a:srgbClr val="898989"/>
              </a:solidFill>
            </a:endParaRPr>
          </a:p>
        </p:txBody>
      </p:sp>
      <p:pic>
        <p:nvPicPr>
          <p:cNvPr id="15363" name="Picture 2" descr="dong song 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8900"/>
            <a:ext cx="8610600" cy="593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2286000" y="6116638"/>
            <a:ext cx="3810000" cy="588962"/>
          </a:xfrm>
          <a:prstGeom prst="rect">
            <a:avLst/>
          </a:prstGeom>
          <a:solidFill>
            <a:srgbClr val="FFFF66"/>
          </a:solidFill>
          <a:ln w="9525" algn="ctr">
            <a:solidFill>
              <a:srgbClr val="4A7EBB"/>
            </a:solidFill>
            <a:miter lim="800000"/>
            <a:headEnd/>
            <a:tailEnd/>
          </a:ln>
          <a:effectLst>
            <a:outerShdw blurRad="40000" dist="20000" dir="5400000" rotWithShape="0">
              <a:srgbClr val="000000">
                <a:alpha val="37999"/>
              </a:srgbClr>
            </a:outerShdw>
          </a:effec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defRPr/>
            </a:pPr>
            <a:r>
              <a:rPr lang="en-US" altLang="vi-VN">
                <a:latin typeface="Times New Roman" panose="02020603050405020304" pitchFamily="18" charset="0"/>
                <a:cs typeface="Times New Roman" panose="02020603050405020304" pitchFamily="18" charset="0"/>
              </a:rPr>
              <a:t>Dòng sông Đáy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Hình nền Powerpoint bảng đen - Mẫu Powerpoint bảng đen cực đẹp"/>
          <p:cNvPicPr>
            <a:picLocks noChangeAspect="1" noChangeArrowheads="1"/>
          </p:cNvPicPr>
          <p:nvPr/>
        </p:nvPicPr>
        <p:blipFill rotWithShape="1">
          <a:blip r:embed="rId2">
            <a:extLst>
              <a:ext uri="{28A0092B-C50C-407E-A947-70E740481C1C}">
                <a14:useLocalDpi xmlns:a14="http://schemas.microsoft.com/office/drawing/2010/main" val="0"/>
              </a:ext>
            </a:extLst>
          </a:blip>
          <a:srcRect l="1793" t="2205" r="1575" b="2752"/>
          <a:stretch/>
        </p:blipFill>
        <p:spPr bwMode="auto">
          <a:xfrm>
            <a:off x="-31531" y="0"/>
            <a:ext cx="9151883"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E2D2B3B-882E-40F3-A32F-6DD516915044}" type="slidenum">
              <a:rPr lang="en-US" smtClean="0">
                <a:solidFill>
                  <a:prstClr val="black">
                    <a:lumMod val="65000"/>
                    <a:lumOff val="35000"/>
                  </a:prstClr>
                </a:solidFill>
                <a:latin typeface="Times New Roman" panose="02020603050405020304" pitchFamily="18" charset="0"/>
                <a:cs typeface="Times New Roman" panose="02020603050405020304" pitchFamily="18" charset="0"/>
              </a:rPr>
              <a:pPr/>
              <a:t>9</a:t>
            </a:fld>
            <a:endParaRPr lang="en-US">
              <a:solidFill>
                <a:prstClr val="black">
                  <a:lumMod val="65000"/>
                  <a:lumOff val="35000"/>
                </a:prstClr>
              </a:solidFill>
              <a:latin typeface="Times New Roman" panose="02020603050405020304" pitchFamily="18" charset="0"/>
              <a:cs typeface="Times New Roman" panose="02020603050405020304" pitchFamily="18" charset="0"/>
            </a:endParaRPr>
          </a:p>
        </p:txBody>
      </p:sp>
      <p:sp>
        <p:nvSpPr>
          <p:cNvPr id="5" name="Title 1"/>
          <p:cNvSpPr>
            <a:spLocks noGrp="1"/>
          </p:cNvSpPr>
          <p:nvPr/>
        </p:nvSpPr>
        <p:spPr>
          <a:xfrm>
            <a:off x="-31531" y="152400"/>
            <a:ext cx="9151883" cy="1524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Bef>
                <a:spcPts val="0"/>
              </a:spcBef>
              <a:spcAft>
                <a:spcPts val="0"/>
              </a:spcAft>
            </a:pPr>
            <a:br>
              <a:rPr lang="en-US" sz="3200" dirty="0">
                <a:solidFill>
                  <a:prstClr val="white"/>
                </a:solidFill>
                <a:latin typeface="Times New Roman" panose="02020603050405020304" pitchFamily="18" charset="0"/>
                <a:cs typeface="Times New Roman" panose="02020603050405020304" pitchFamily="18" charset="0"/>
              </a:rPr>
            </a:br>
            <a:r>
              <a:rPr lang="en-US" sz="3200" dirty="0" err="1">
                <a:solidFill>
                  <a:prstClr val="white"/>
                </a:solidFill>
                <a:latin typeface="Times New Roman" panose="02020603050405020304" pitchFamily="18" charset="0"/>
                <a:cs typeface="Times New Roman" panose="02020603050405020304" pitchFamily="18" charset="0"/>
              </a:rPr>
              <a:t>Tập</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đọc</a:t>
            </a:r>
            <a:br>
              <a:rPr lang="en-US" sz="3200" dirty="0">
                <a:solidFill>
                  <a:prstClr val="white"/>
                </a:solidFill>
                <a:latin typeface="Times New Roman" panose="02020603050405020304" pitchFamily="18" charset="0"/>
                <a:cs typeface="Times New Roman" panose="02020603050405020304" pitchFamily="18" charset="0"/>
              </a:rPr>
            </a:br>
            <a:r>
              <a:rPr lang="vi-VN" sz="3200" b="1" dirty="0">
                <a:solidFill>
                  <a:srgbClr val="00FFFF"/>
                </a:solidFill>
                <a:latin typeface="Times New Roman" panose="02020603050405020304" pitchFamily="18" charset="0"/>
                <a:cs typeface="Times New Roman" panose="02020603050405020304" pitchFamily="18" charset="0"/>
              </a:rPr>
              <a:t>Hội thổi cơm thi ở Đồng Vân</a:t>
            </a:r>
          </a:p>
        </p:txBody>
      </p:sp>
      <p:cxnSp>
        <p:nvCxnSpPr>
          <p:cNvPr id="7" name="Straight Connector 6"/>
          <p:cNvCxnSpPr/>
          <p:nvPr/>
        </p:nvCxnSpPr>
        <p:spPr>
          <a:xfrm flipH="1">
            <a:off x="5198542" y="1855058"/>
            <a:ext cx="0" cy="4788000"/>
          </a:xfrm>
          <a:prstGeom prst="line">
            <a:avLst/>
          </a:prstGeom>
          <a:ln>
            <a:solidFill>
              <a:srgbClr val="FFCCFF"/>
            </a:solidFill>
          </a:ln>
        </p:spPr>
        <p:style>
          <a:lnRef idx="1">
            <a:schemeClr val="accent1"/>
          </a:lnRef>
          <a:fillRef idx="0">
            <a:schemeClr val="accent1"/>
          </a:fillRef>
          <a:effectRef idx="0">
            <a:schemeClr val="accent1"/>
          </a:effectRef>
          <a:fontRef idx="minor">
            <a:schemeClr val="tx1"/>
          </a:fontRef>
        </p:style>
      </p:cxnSp>
      <p:sp>
        <p:nvSpPr>
          <p:cNvPr id="8" name="TextBox 6"/>
          <p:cNvSpPr txBox="1"/>
          <p:nvPr/>
        </p:nvSpPr>
        <p:spPr>
          <a:xfrm>
            <a:off x="758786" y="1579168"/>
            <a:ext cx="2020105" cy="584775"/>
          </a:xfrm>
          <a:prstGeom prst="rect">
            <a:avLst/>
          </a:prstGeom>
          <a:noFill/>
        </p:spPr>
        <p:txBody>
          <a:bodyPr wrap="none" rtlCol="0">
            <a:spAutoFit/>
          </a:bodyPr>
          <a:lstStyle/>
          <a:p>
            <a:pPr eaLnBrk="1" fontAlgn="auto" hangingPunct="1">
              <a:spcBef>
                <a:spcPts val="0"/>
              </a:spcBef>
              <a:spcAft>
                <a:spcPts val="0"/>
              </a:spcAft>
            </a:pPr>
            <a:r>
              <a:rPr lang="en-US" sz="3200" b="1" dirty="0" err="1">
                <a:solidFill>
                  <a:srgbClr val="FFFF00"/>
                </a:solidFill>
                <a:cs typeface="Times New Roman" panose="02020603050405020304" pitchFamily="18" charset="0"/>
              </a:rPr>
              <a:t>Luyện</a:t>
            </a:r>
            <a:r>
              <a:rPr lang="en-US" sz="3200" b="1" dirty="0">
                <a:solidFill>
                  <a:srgbClr val="FFFF00"/>
                </a:solidFill>
                <a:cs typeface="Times New Roman" panose="02020603050405020304" pitchFamily="18" charset="0"/>
              </a:rPr>
              <a:t> </a:t>
            </a:r>
            <a:r>
              <a:rPr lang="en-US" sz="3200" b="1" dirty="0" err="1">
                <a:solidFill>
                  <a:srgbClr val="FFFF00"/>
                </a:solidFill>
                <a:cs typeface="Times New Roman" panose="02020603050405020304" pitchFamily="18" charset="0"/>
              </a:rPr>
              <a:t>đọc</a:t>
            </a:r>
          </a:p>
        </p:txBody>
      </p:sp>
      <p:sp>
        <p:nvSpPr>
          <p:cNvPr id="9" name="TextBox 6"/>
          <p:cNvSpPr txBox="1"/>
          <p:nvPr/>
        </p:nvSpPr>
        <p:spPr>
          <a:xfrm>
            <a:off x="5426256" y="1579168"/>
            <a:ext cx="2417650" cy="584775"/>
          </a:xfrm>
          <a:prstGeom prst="rect">
            <a:avLst/>
          </a:prstGeom>
          <a:noFill/>
        </p:spPr>
        <p:txBody>
          <a:bodyPr wrap="none" rtlCol="0">
            <a:spAutoFit/>
          </a:bodyPr>
          <a:lstStyle/>
          <a:p>
            <a:pPr eaLnBrk="1" fontAlgn="auto" hangingPunct="1">
              <a:spcBef>
                <a:spcPts val="0"/>
              </a:spcBef>
              <a:spcAft>
                <a:spcPts val="0"/>
              </a:spcAft>
            </a:pPr>
            <a:r>
              <a:rPr lang="en-US" sz="3200" b="1" dirty="0" err="1">
                <a:solidFill>
                  <a:srgbClr val="FFFF00"/>
                </a:solidFill>
                <a:cs typeface="Times New Roman" panose="02020603050405020304" pitchFamily="18" charset="0"/>
              </a:rPr>
              <a:t>Tìm hiểu bài</a:t>
            </a:r>
          </a:p>
        </p:txBody>
      </p:sp>
      <p:sp>
        <p:nvSpPr>
          <p:cNvPr id="15" name="Text Box 11"/>
          <p:cNvSpPr txBox="1">
            <a:spLocks noChangeArrowheads="1"/>
          </p:cNvSpPr>
          <p:nvPr/>
        </p:nvSpPr>
        <p:spPr bwMode="auto">
          <a:xfrm>
            <a:off x="105102" y="2126629"/>
            <a:ext cx="527385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hangingPunct="0">
              <a:buFont typeface="Arial" pitchFamily="34" charset="0"/>
              <a:defRPr sz="2000">
                <a:solidFill>
                  <a:schemeClr val="tx1"/>
                </a:solidFill>
                <a:latin typeface="Calibri" pitchFamily="34" charset="0"/>
              </a:defRPr>
            </a:lvl6pPr>
            <a:lvl7pPr eaLnBrk="0" hangingPunct="0">
              <a:buFont typeface="Arial" pitchFamily="34" charset="0"/>
              <a:defRPr sz="2000">
                <a:solidFill>
                  <a:schemeClr val="tx1"/>
                </a:solidFill>
                <a:latin typeface="Calibri" pitchFamily="34" charset="0"/>
              </a:defRPr>
            </a:lvl7pPr>
            <a:lvl8pPr eaLnBrk="0" hangingPunct="0">
              <a:buFont typeface="Arial" pitchFamily="34" charset="0"/>
              <a:defRPr sz="2000">
                <a:solidFill>
                  <a:schemeClr val="tx1"/>
                </a:solidFill>
                <a:latin typeface="Calibri" pitchFamily="34" charset="0"/>
              </a:defRPr>
            </a:lvl8pPr>
            <a:lvl9pPr eaLnBrk="0" hangingPunct="0">
              <a:buFont typeface="Arial" pitchFamily="34" charset="0"/>
              <a:defRPr sz="2000">
                <a:solidFill>
                  <a:schemeClr val="tx1"/>
                </a:solidFill>
                <a:latin typeface="Calibri" pitchFamily="34" charset="0"/>
              </a:defRPr>
            </a:lvl9pPr>
          </a:lstStyle>
          <a:p>
            <a:r>
              <a:rPr lang="en-US" altLang="vi-VN" sz="2800">
                <a:solidFill>
                  <a:schemeClr val="bg1"/>
                </a:solidFill>
                <a:latin typeface="Times New Roman" panose="02020603050405020304" pitchFamily="18" charset="0"/>
                <a:cs typeface="Times New Roman" panose="02020603050405020304" pitchFamily="18" charset="0"/>
              </a:rPr>
              <a:t>tr</a:t>
            </a:r>
            <a:r>
              <a:rPr lang="en-US" altLang="vi-VN" sz="2800">
                <a:solidFill>
                  <a:srgbClr val="00FF00"/>
                </a:solidFill>
                <a:latin typeface="Times New Roman" panose="02020603050405020304" pitchFamily="18" charset="0"/>
                <a:cs typeface="Times New Roman" panose="02020603050405020304" pitchFamily="18" charset="0"/>
              </a:rPr>
              <a:t>ẩy</a:t>
            </a:r>
            <a:r>
              <a:rPr lang="en-US" altLang="vi-VN" sz="2800">
                <a:solidFill>
                  <a:schemeClr val="bg1"/>
                </a:solidFill>
                <a:latin typeface="Times New Roman" panose="02020603050405020304" pitchFamily="18" charset="0"/>
                <a:cs typeface="Times New Roman" panose="02020603050405020304" pitchFamily="18" charset="0"/>
              </a:rPr>
              <a:t> quân ; th</a:t>
            </a:r>
            <a:r>
              <a:rPr lang="en-US" altLang="vi-VN" sz="2800">
                <a:solidFill>
                  <a:srgbClr val="00FF00"/>
                </a:solidFill>
                <a:latin typeface="Times New Roman" panose="02020603050405020304" pitchFamily="18" charset="0"/>
                <a:cs typeface="Times New Roman" panose="02020603050405020304" pitchFamily="18" charset="0"/>
              </a:rPr>
              <a:t>oăn</a:t>
            </a:r>
            <a:r>
              <a:rPr lang="en-US" altLang="vi-VN" sz="2800">
                <a:solidFill>
                  <a:schemeClr val="bg1"/>
                </a:solidFill>
                <a:latin typeface="Times New Roman" panose="02020603050405020304" pitchFamily="18" charset="0"/>
                <a:cs typeface="Times New Roman" panose="02020603050405020304" pitchFamily="18" charset="0"/>
              </a:rPr>
              <a:t> th</a:t>
            </a:r>
            <a:r>
              <a:rPr lang="en-US" altLang="vi-VN" sz="2800">
                <a:solidFill>
                  <a:srgbClr val="00FF00"/>
                </a:solidFill>
                <a:latin typeface="Times New Roman" panose="02020603050405020304" pitchFamily="18" charset="0"/>
                <a:cs typeface="Times New Roman" panose="02020603050405020304" pitchFamily="18" charset="0"/>
              </a:rPr>
              <a:t>oắt</a:t>
            </a:r>
            <a:r>
              <a:rPr lang="en-US" altLang="vi-VN" sz="2800">
                <a:solidFill>
                  <a:schemeClr val="bg1"/>
                </a:solidFill>
                <a:latin typeface="Times New Roman" panose="02020603050405020304" pitchFamily="18" charset="0"/>
                <a:cs typeface="Times New Roman" panose="02020603050405020304" pitchFamily="18" charset="0"/>
              </a:rPr>
              <a:t>;</a:t>
            </a:r>
            <a:r>
              <a:rPr lang="en-US" altLang="vi-VN" sz="2800">
                <a:solidFill>
                  <a:srgbClr val="FF0066"/>
                </a:solidFill>
                <a:latin typeface="Times New Roman" panose="02020603050405020304" pitchFamily="18" charset="0"/>
                <a:cs typeface="Times New Roman" panose="02020603050405020304" pitchFamily="18" charset="0"/>
              </a:rPr>
              <a:t> </a:t>
            </a:r>
            <a:r>
              <a:rPr lang="en-US" altLang="vi-VN" sz="2800">
                <a:solidFill>
                  <a:schemeClr val="bg1"/>
                </a:solidFill>
                <a:latin typeface="Times New Roman" panose="02020603050405020304" pitchFamily="18" charset="0"/>
                <a:cs typeface="Times New Roman" panose="02020603050405020304" pitchFamily="18" charset="0"/>
              </a:rPr>
              <a:t> </a:t>
            </a:r>
            <a:br>
              <a:rPr lang="en-US" altLang="vi-VN" sz="2800">
                <a:solidFill>
                  <a:schemeClr val="bg1"/>
                </a:solidFill>
                <a:latin typeface="Times New Roman" panose="02020603050405020304" pitchFamily="18" charset="0"/>
                <a:cs typeface="Times New Roman" panose="02020603050405020304" pitchFamily="18" charset="0"/>
              </a:rPr>
            </a:br>
            <a:r>
              <a:rPr lang="en-US" altLang="vi-VN" sz="2800">
                <a:solidFill>
                  <a:schemeClr val="bg1"/>
                </a:solidFill>
                <a:latin typeface="Times New Roman" panose="02020603050405020304" pitchFamily="18" charset="0"/>
                <a:cs typeface="Times New Roman" panose="02020603050405020304" pitchFamily="18" charset="0"/>
              </a:rPr>
              <a:t>bóng nh</a:t>
            </a:r>
            <a:r>
              <a:rPr lang="en-US" altLang="vi-VN" sz="2800">
                <a:solidFill>
                  <a:srgbClr val="00FF00"/>
                </a:solidFill>
                <a:latin typeface="Times New Roman" panose="02020603050405020304" pitchFamily="18" charset="0"/>
                <a:cs typeface="Times New Roman" panose="02020603050405020304" pitchFamily="18" charset="0"/>
              </a:rPr>
              <a:t>ẫy </a:t>
            </a:r>
            <a:r>
              <a:rPr lang="en-US" altLang="vi-VN" sz="2800">
                <a:solidFill>
                  <a:schemeClr val="bg1"/>
                </a:solidFill>
                <a:latin typeface="Times New Roman" panose="02020603050405020304" pitchFamily="18" charset="0"/>
                <a:cs typeface="Times New Roman" panose="02020603050405020304" pitchFamily="18" charset="0"/>
              </a:rPr>
              <a:t>; uốn l</a:t>
            </a:r>
            <a:r>
              <a:rPr lang="en-US" altLang="vi-VN" sz="2800">
                <a:solidFill>
                  <a:srgbClr val="00FF00"/>
                </a:solidFill>
                <a:latin typeface="Times New Roman" panose="02020603050405020304" pitchFamily="18" charset="0"/>
                <a:cs typeface="Times New Roman" panose="02020603050405020304" pitchFamily="18" charset="0"/>
              </a:rPr>
              <a:t>ượn </a:t>
            </a:r>
            <a:r>
              <a:rPr lang="en-US" altLang="vi-VN" sz="2800">
                <a:solidFill>
                  <a:schemeClr val="bg1"/>
                </a:solidFill>
                <a:latin typeface="Times New Roman" panose="02020603050405020304" pitchFamily="18" charset="0"/>
                <a:cs typeface="Times New Roman" panose="02020603050405020304" pitchFamily="18" charset="0"/>
              </a:rPr>
              <a:t>; gi</a:t>
            </a:r>
            <a:r>
              <a:rPr lang="en-US" altLang="vi-VN" sz="2800">
                <a:solidFill>
                  <a:srgbClr val="00FF00"/>
                </a:solidFill>
                <a:latin typeface="Times New Roman" panose="02020603050405020304" pitchFamily="18" charset="0"/>
                <a:cs typeface="Times New Roman" panose="02020603050405020304" pitchFamily="18" charset="0"/>
              </a:rPr>
              <a:t>ật</a:t>
            </a:r>
            <a:r>
              <a:rPr lang="en-US" altLang="vi-VN" sz="2800">
                <a:solidFill>
                  <a:schemeClr val="bg1"/>
                </a:solidFill>
                <a:latin typeface="Times New Roman" panose="02020603050405020304" pitchFamily="18" charset="0"/>
                <a:cs typeface="Times New Roman" panose="02020603050405020304" pitchFamily="18" charset="0"/>
              </a:rPr>
              <a:t> gi</a:t>
            </a:r>
            <a:r>
              <a:rPr lang="en-US" altLang="vi-VN" sz="2800">
                <a:solidFill>
                  <a:srgbClr val="00FF00"/>
                </a:solidFill>
                <a:latin typeface="Times New Roman" panose="02020603050405020304" pitchFamily="18" charset="0"/>
                <a:cs typeface="Times New Roman" panose="02020603050405020304" pitchFamily="18" charset="0"/>
              </a:rPr>
              <a:t>ải</a:t>
            </a:r>
          </a:p>
        </p:txBody>
      </p:sp>
      <p:sp>
        <p:nvSpPr>
          <p:cNvPr id="11" name="Rectangle 7"/>
          <p:cNvSpPr>
            <a:spLocks noChangeArrowheads="1"/>
          </p:cNvSpPr>
          <p:nvPr/>
        </p:nvSpPr>
        <p:spPr bwMode="auto">
          <a:xfrm>
            <a:off x="101007" y="3075447"/>
            <a:ext cx="5050238" cy="35548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indent="361950" algn="just"/>
            <a:r>
              <a:rPr lang="en-US" altLang="vi-VN" sz="2500">
                <a:solidFill>
                  <a:srgbClr val="FFFF99"/>
                </a:solidFill>
                <a:cs typeface="Times New Roman" panose="02020603050405020304" pitchFamily="18" charset="0"/>
              </a:rPr>
              <a:t>Hội thổi cơm thi ở làng Đồng Vân </a:t>
            </a:r>
            <a:r>
              <a:rPr lang="en-US" altLang="vi-VN" sz="2500" b="1">
                <a:solidFill>
                  <a:srgbClr val="FF33CC"/>
                </a:solidFill>
                <a:cs typeface="Times New Roman" panose="02020603050405020304" pitchFamily="18" charset="0"/>
              </a:rPr>
              <a:t>/</a:t>
            </a:r>
            <a:r>
              <a:rPr lang="en-US" altLang="vi-VN" sz="2500">
                <a:solidFill>
                  <a:srgbClr val="FFFF99"/>
                </a:solidFill>
                <a:cs typeface="Times New Roman" panose="02020603050405020304" pitchFamily="18" charset="0"/>
              </a:rPr>
              <a:t> bắt nguồn từ các cuộc trẩy quân đánh giặc của người Việt cổ bên bờ sông Đáy xưa.</a:t>
            </a:r>
          </a:p>
          <a:p>
            <a:pPr indent="361950" algn="just"/>
            <a:r>
              <a:rPr lang="en-US" altLang="vi-VN" sz="2500">
                <a:solidFill>
                  <a:srgbClr val="FFFF99"/>
                </a:solidFill>
                <a:cs typeface="Times New Roman" panose="02020603050405020304" pitchFamily="18" charset="0"/>
              </a:rPr>
              <a:t>Mỗi người nấu cơm </a:t>
            </a:r>
            <a:r>
              <a:rPr lang="en-US" altLang="vi-VN" sz="2500" b="1">
                <a:solidFill>
                  <a:srgbClr val="FF33CC"/>
                </a:solidFill>
                <a:cs typeface="Times New Roman" panose="02020603050405020304" pitchFamily="18" charset="0"/>
              </a:rPr>
              <a:t>/</a:t>
            </a:r>
            <a:r>
              <a:rPr lang="en-US" altLang="vi-VN" sz="2500">
                <a:solidFill>
                  <a:srgbClr val="FFFF99"/>
                </a:solidFill>
                <a:cs typeface="Times New Roman" panose="02020603050405020304" pitchFamily="18" charset="0"/>
              </a:rPr>
              <a:t>đều mang một cái cần tre được cắm rất khéo vào dây lưng, uốn cong hình cánh cung từ phía sau ra trước mặt, đầu cần treo cái nồi nho nhỏ. </a:t>
            </a:r>
          </a:p>
        </p:txBody>
      </p:sp>
      <p:sp>
        <p:nvSpPr>
          <p:cNvPr id="13" name="Text Box 5"/>
          <p:cNvSpPr txBox="1">
            <a:spLocks noChangeArrowheads="1"/>
          </p:cNvSpPr>
          <p:nvPr/>
        </p:nvSpPr>
        <p:spPr bwMode="auto">
          <a:xfrm>
            <a:off x="5230074" y="2095097"/>
            <a:ext cx="3793058"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hangingPunct="0">
              <a:buFont typeface="Arial" pitchFamily="34" charset="0"/>
              <a:defRPr sz="2000">
                <a:solidFill>
                  <a:schemeClr val="tx1"/>
                </a:solidFill>
                <a:latin typeface="Calibri" pitchFamily="34" charset="0"/>
              </a:defRPr>
            </a:lvl6pPr>
            <a:lvl7pPr eaLnBrk="0" hangingPunct="0">
              <a:buFont typeface="Arial" pitchFamily="34" charset="0"/>
              <a:defRPr sz="2000">
                <a:solidFill>
                  <a:schemeClr val="tx1"/>
                </a:solidFill>
                <a:latin typeface="Calibri" pitchFamily="34" charset="0"/>
              </a:defRPr>
            </a:lvl7pPr>
            <a:lvl8pPr eaLnBrk="0" hangingPunct="0">
              <a:buFont typeface="Arial" pitchFamily="34" charset="0"/>
              <a:defRPr sz="2000">
                <a:solidFill>
                  <a:schemeClr val="tx1"/>
                </a:solidFill>
                <a:latin typeface="Calibri" pitchFamily="34" charset="0"/>
              </a:defRPr>
            </a:lvl8pPr>
            <a:lvl9pPr eaLnBrk="0" hangingPunct="0">
              <a:buFont typeface="Arial" pitchFamily="34" charset="0"/>
              <a:defRPr sz="2000">
                <a:solidFill>
                  <a:schemeClr val="tx1"/>
                </a:solidFill>
                <a:latin typeface="Calibri" pitchFamily="34" charset="0"/>
              </a:defRPr>
            </a:lvl9pPr>
          </a:lstStyle>
          <a:p>
            <a:pPr indent="361950" algn="just"/>
            <a:r>
              <a:rPr lang="vi-VN" altLang="vi-VN" sz="2800">
                <a:solidFill>
                  <a:schemeClr val="bg1"/>
                </a:solidFill>
                <a:latin typeface="Times New Roman" panose="02020603050405020304" pitchFamily="18" charset="0"/>
                <a:cs typeface="Times New Roman" panose="02020603050405020304" pitchFamily="18" charset="0"/>
              </a:rPr>
              <a:t>2. Kể lại việc lấy lửa trước khi nấu cơm?</a:t>
            </a:r>
          </a:p>
          <a:p>
            <a:pPr indent="361950" algn="just"/>
            <a:r>
              <a:rPr lang="en-US" altLang="vi-VN" sz="2800">
                <a:solidFill>
                  <a:srgbClr val="00FFFF"/>
                </a:solidFill>
                <a:latin typeface="Times New Roman" panose="02020603050405020304" pitchFamily="18" charset="0"/>
                <a:cs typeface="Times New Roman" panose="02020603050405020304" pitchFamily="18" charset="0"/>
                <a:sym typeface="Wingdings"/>
              </a:rPr>
              <a:t> </a:t>
            </a:r>
            <a:r>
              <a:rPr lang="en-US" altLang="vi-VN" sz="2800">
                <a:solidFill>
                  <a:srgbClr val="00FFFF"/>
                </a:solidFill>
                <a:latin typeface="Times New Roman" panose="02020603050405020304" pitchFamily="18" charset="0"/>
                <a:cs typeface="Times New Roman" panose="02020603050405020304" pitchFamily="18" charset="0"/>
              </a:rPr>
              <a:t>Leo lên cây chuối bôi mỡ bóng nhẫy.</a:t>
            </a:r>
          </a:p>
          <a:p>
            <a:pPr indent="361950" algn="just"/>
            <a:r>
              <a:rPr lang="en-US" altLang="vi-VN" sz="2800">
                <a:solidFill>
                  <a:srgbClr val="00FFFF"/>
                </a:solidFill>
                <a:latin typeface="Times New Roman" panose="02020603050405020304" pitchFamily="18" charset="0"/>
                <a:cs typeface="Times New Roman" panose="02020603050405020304" pitchFamily="18" charset="0"/>
                <a:sym typeface="Wingdings"/>
              </a:rPr>
              <a:t> </a:t>
            </a:r>
            <a:r>
              <a:rPr lang="vi-VN" altLang="vi-VN" sz="2800">
                <a:solidFill>
                  <a:srgbClr val="00FFFF"/>
                </a:solidFill>
                <a:latin typeface="Times New Roman" panose="02020603050405020304" pitchFamily="18" charset="0"/>
                <a:cs typeface="Times New Roman" panose="02020603050405020304" pitchFamily="18" charset="0"/>
              </a:rPr>
              <a:t>Lấy nén hương cắm trên ngọn chuối.</a:t>
            </a:r>
          </a:p>
          <a:p>
            <a:pPr indent="361950" algn="just"/>
            <a:r>
              <a:rPr lang="en-US" altLang="vi-VN" sz="2800">
                <a:solidFill>
                  <a:srgbClr val="00FFFF"/>
                </a:solidFill>
                <a:latin typeface="Times New Roman" panose="02020603050405020304" pitchFamily="18" charset="0"/>
                <a:cs typeface="Times New Roman" panose="02020603050405020304" pitchFamily="18" charset="0"/>
                <a:sym typeface="Wingdings"/>
              </a:rPr>
              <a:t> </a:t>
            </a:r>
            <a:r>
              <a:rPr lang="pt-BR" altLang="vi-VN" sz="2800">
                <a:solidFill>
                  <a:srgbClr val="00FFFF"/>
                </a:solidFill>
                <a:latin typeface="Times New Roman" panose="02020603050405020304" pitchFamily="18" charset="0"/>
                <a:cs typeface="Times New Roman" panose="02020603050405020304" pitchFamily="18" charset="0"/>
              </a:rPr>
              <a:t>Châm hương vào 3 que diêm</a:t>
            </a:r>
            <a:r>
              <a:rPr lang="vi-VN" altLang="vi-VN" sz="2800">
                <a:solidFill>
                  <a:srgbClr val="00FFFF"/>
                </a:solidFill>
                <a:latin typeface="Times New Roman" panose="02020603050405020304" pitchFamily="18" charset="0"/>
                <a:cs typeface="Times New Roman" panose="02020603050405020304" pitchFamily="18" charset="0"/>
              </a:rPr>
              <a:t>.</a:t>
            </a:r>
            <a:endParaRPr lang="pt-BR" altLang="vi-VN" sz="2800">
              <a:solidFill>
                <a:srgbClr val="00FFFF"/>
              </a:solidFill>
              <a:latin typeface="Times New Roman" panose="02020603050405020304" pitchFamily="18" charset="0"/>
              <a:cs typeface="Times New Roman" panose="02020603050405020304" pitchFamily="18" charset="0"/>
            </a:endParaRPr>
          </a:p>
          <a:p>
            <a:pPr indent="361950" algn="just"/>
            <a:r>
              <a:rPr lang="en-US" altLang="vi-VN" sz="2800">
                <a:solidFill>
                  <a:srgbClr val="00FFFF"/>
                </a:solidFill>
                <a:latin typeface="Times New Roman" panose="02020603050405020304" pitchFamily="18" charset="0"/>
                <a:cs typeface="Times New Roman" panose="02020603050405020304" pitchFamily="18" charset="0"/>
                <a:sym typeface="Wingdings"/>
              </a:rPr>
              <a:t> </a:t>
            </a:r>
            <a:r>
              <a:rPr lang="vi-VN" altLang="vi-VN" sz="2800">
                <a:solidFill>
                  <a:srgbClr val="00FFFF"/>
                </a:solidFill>
                <a:latin typeface="Times New Roman" panose="02020603050405020304" pitchFamily="18" charset="0"/>
                <a:cs typeface="Times New Roman" panose="02020603050405020304" pitchFamily="18" charset="0"/>
              </a:rPr>
              <a:t>Hương cháy tạo thành ngọn lửa.</a:t>
            </a:r>
          </a:p>
        </p:txBody>
      </p:sp>
    </p:spTree>
    <p:extLst>
      <p:ext uri="{BB962C8B-B14F-4D97-AF65-F5344CB8AC3E}">
        <p14:creationId xmlns:p14="http://schemas.microsoft.com/office/powerpoint/2010/main" val="12980311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circle(in)">
                                      <p:cBhvr>
                                        <p:cTn id="7" dur="2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circle(in)">
                                      <p:cBhvr>
                                        <p:cTn id="12" dur="20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circle(in)">
                                      <p:cBhvr>
                                        <p:cTn id="17" dur="20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circle(in)">
                                      <p:cBhvr>
                                        <p:cTn id="22" dur="20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circle(in)">
                                      <p:cBhvr>
                                        <p:cTn id="27" dur="20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2&quot;/&gt;&lt;property id=&quot;20307&quot; value=&quot;407&quot;/&gt;&lt;/object&gt;&lt;object type=&quot;3&quot; unique_id=&quot;10005&quot;&gt;&lt;property id=&quot;20148&quot; value=&quot;5&quot;/&gt;&lt;property id=&quot;20300&quot; value=&quot;Slide 3&quot;/&gt;&lt;property id=&quot;20307&quot; value=&quot;406&quot;/&gt;&lt;/object&gt;&lt;object type=&quot;3&quot; unique_id=&quot;10006&quot;&gt;&lt;property id=&quot;20148&quot; value=&quot;5&quot;/&gt;&lt;property id=&quot;20300&quot; value=&quot;Slide 4&quot;/&gt;&lt;property id=&quot;20307&quot; value=&quot;355&quot;/&gt;&lt;/object&gt;&lt;object type=&quot;3&quot; unique_id=&quot;10007&quot;&gt;&lt;property id=&quot;20148&quot; value=&quot;5&quot;/&gt;&lt;property id=&quot;20300&quot; value=&quot;Slide 5&quot;/&gt;&lt;property id=&quot;20307&quot; value=&quot;309&quot;/&gt;&lt;/object&gt;&lt;object type=&quot;3&quot; unique_id=&quot;10008&quot;&gt;&lt;property id=&quot;20148&quot; value=&quot;5&quot;/&gt;&lt;property id=&quot;20300&quot; value=&quot;Slide 6&quot;/&gt;&lt;property id=&quot;20307&quot; value=&quot;396&quot;/&gt;&lt;/object&gt;&lt;object type=&quot;3&quot; unique_id=&quot;10009&quot;&gt;&lt;property id=&quot;20148&quot; value=&quot;5&quot;/&gt;&lt;property id=&quot;20300&quot; value=&quot;Slide 7&quot;/&gt;&lt;property id=&quot;20307&quot; value=&quot;404&quot;/&gt;&lt;/object&gt;&lt;object type=&quot;3&quot; unique_id=&quot;10010&quot;&gt;&lt;property id=&quot;20148&quot; value=&quot;5&quot;/&gt;&lt;property id=&quot;20300&quot; value=&quot;Slide 8&quot;/&gt;&lt;property id=&quot;20307&quot; value=&quot;304&quot;/&gt;&lt;/object&gt;&lt;object type=&quot;3&quot; unique_id=&quot;10011&quot;&gt;&lt;property id=&quot;20148&quot; value=&quot;5&quot;/&gt;&lt;property id=&quot;20300&quot; value=&quot;Slide 9&quot;/&gt;&lt;property id=&quot;20307&quot; value=&quot;401&quot;/&gt;&lt;/object&gt;&lt;object type=&quot;3&quot; unique_id=&quot;10012&quot;&gt;&lt;property id=&quot;20148&quot; value=&quot;5&quot;/&gt;&lt;property id=&quot;20300&quot; value=&quot;Slide 10&quot;/&gt;&lt;property id=&quot;20307&quot; value=&quot;408&quot;/&gt;&lt;/object&gt;&lt;object type=&quot;3&quot; unique_id=&quot;10013&quot;&gt;&lt;property id=&quot;20148&quot; value=&quot;5&quot;/&gt;&lt;property id=&quot;20300&quot; value=&quot;Slide 11&quot;/&gt;&lt;property id=&quot;20307&quot; value=&quot;409&quot;/&gt;&lt;/object&gt;&lt;object type=&quot;3&quot; unique_id=&quot;10014&quot;&gt;&lt;property id=&quot;20148&quot; value=&quot;5&quot;/&gt;&lt;property id=&quot;20300&quot; value=&quot;Slide 12&quot;/&gt;&lt;property id=&quot;20307&quot; value=&quot;402&quot;/&gt;&lt;/object&gt;&lt;object type=&quot;3&quot; unique_id=&quot;10015&quot;&gt;&lt;property id=&quot;20148&quot; value=&quot;5&quot;/&gt;&lt;property id=&quot;20300&quot; value=&quot;Slide 13&quot;/&gt;&lt;property id=&quot;20307&quot; value=&quot;413&quot;/&gt;&lt;/object&gt;&lt;object type=&quot;3&quot; unique_id=&quot;10016&quot;&gt;&lt;property id=&quot;20148&quot; value=&quot;5&quot;/&gt;&lt;property id=&quot;20300&quot; value=&quot;Slide 14&quot;/&gt;&lt;property id=&quot;20307&quot; value=&quot;378&quot;/&gt;&lt;/object&gt;&lt;object type=&quot;3&quot; unique_id=&quot;10017&quot;&gt;&lt;property id=&quot;20148&quot; value=&quot;5&quot;/&gt;&lt;property id=&quot;20300&quot; value=&quot;Slide 15&quot;/&gt;&lt;property id=&quot;20307&quot; value=&quot;412&quot;/&gt;&lt;/object&gt;&lt;object type=&quot;3&quot; unique_id=&quot;10018&quot;&gt;&lt;property id=&quot;20148&quot; value=&quot;5&quot;/&gt;&lt;property id=&quot;20300&quot; value=&quot;Slide 16&quot;/&gt;&lt;property id=&quot;20307&quot; value=&quot;403&quot;/&gt;&lt;/object&gt;&lt;object type=&quot;3&quot; unique_id=&quot;10019&quot;&gt;&lt;property id=&quot;20148&quot; value=&quot;5&quot;/&gt;&lt;property id=&quot;20300&quot; value=&quot;Slide 17&quot;/&gt;&lt;property id=&quot;20307&quot; value=&quot;368&quot;/&gt;&lt;/object&gt;&lt;object type=&quot;3&quot; unique_id=&quot;10020&quot;&gt;&lt;property id=&quot;20148&quot; value=&quot;5&quot;/&gt;&lt;property id=&quot;20300&quot; value=&quot;Slide 18&quot;/&gt;&lt;property id=&quot;20307&quot; value=&quot;382&quot;/&gt;&lt;/object&gt;&lt;object type=&quot;3&quot; unique_id=&quot;10021&quot;&gt;&lt;property id=&quot;20148&quot; value=&quot;5&quot;/&gt;&lt;property id=&quot;20300&quot; value=&quot;Slide 19&quot;/&gt;&lt;property id=&quot;20307&quot; value=&quot;384&quot;/&gt;&lt;/object&gt;&lt;object type=&quot;3&quot; unique_id=&quot;10022&quot;&gt;&lt;property id=&quot;20148&quot; value=&quot;5&quot;/&gt;&lt;property id=&quot;20300&quot; value=&quot;Slide 20&quot;/&gt;&lt;property id=&quot;20307&quot; value=&quot;428&quot;/&gt;&lt;/object&gt;&lt;object type=&quot;3&quot; unique_id=&quot;10023&quot;&gt;&lt;property id=&quot;20148&quot; value=&quot;5&quot;/&gt;&lt;property id=&quot;20300&quot; value=&quot;Slide 21&quot;/&gt;&lt;property id=&quot;20307&quot; value=&quot;429&quot;/&gt;&lt;/object&gt;&lt;object type=&quot;3&quot; unique_id=&quot;10046&quot;&gt;&lt;property id=&quot;20148&quot; value=&quot;5&quot;/&gt;&lt;property id=&quot;20300&quot; value=&quot;Slide 1&quot;/&gt;&lt;property id=&quot;20307&quot; value=&quot;430&quot;/&gt;&lt;/object&gt;&lt;/object&gt;&lt;/object&gt;&lt;/database&gt;"/>
  <p:tag name="SECTOMILLISECCONVERT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1608</TotalTime>
  <Words>1124</Words>
  <Application>Microsoft Office PowerPoint</Application>
  <PresentationFormat>On-screen Show (4:3)</PresentationFormat>
  <Paragraphs>93</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Thống Nhất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Tiểu học Xuân Thạnh</dc:title>
  <dc:creator>Lê Tấn Dũng</dc:creator>
  <cp:lastModifiedBy>user</cp:lastModifiedBy>
  <cp:revision>137</cp:revision>
  <dcterms:created xsi:type="dcterms:W3CDTF">2009-03-10T03:23:18Z</dcterms:created>
  <dcterms:modified xsi:type="dcterms:W3CDTF">2023-03-10T14:53:22Z</dcterms:modified>
</cp:coreProperties>
</file>